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9" r:id="rId21"/>
    <p:sldId id="280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4F7CF-A752-4550-8903-63C01292F7CA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1AE48DD-CBE5-41FC-831F-952A17B63AB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3EADE-5512-476A-AAE2-F6B2AD54211D}" type="parTrans" cxnId="{67C17577-97DD-43B4-9187-D726E08F4CB5}">
      <dgm:prSet/>
      <dgm:spPr/>
      <dgm:t>
        <a:bodyPr/>
        <a:lstStyle/>
        <a:p>
          <a:endParaRPr lang="ru-RU"/>
        </a:p>
      </dgm:t>
    </dgm:pt>
    <dgm:pt modelId="{C86CDEA5-69DB-4E69-80AA-32716591CE48}" type="sibTrans" cxnId="{67C17577-97DD-43B4-9187-D726E08F4CB5}">
      <dgm:prSet/>
      <dgm:spPr/>
      <dgm:t>
        <a:bodyPr/>
        <a:lstStyle/>
        <a:p>
          <a:endParaRPr lang="ru-RU"/>
        </a:p>
      </dgm:t>
    </dgm:pt>
    <dgm:pt modelId="{D2E423FE-52F4-49CE-BD3A-EAE38426404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41DCB-738F-4D76-96F9-1BE8D7831C07}" type="parTrans" cxnId="{26FF6CF3-73C7-42DF-B2B7-EB6F53348CC9}">
      <dgm:prSet/>
      <dgm:spPr/>
      <dgm:t>
        <a:bodyPr/>
        <a:lstStyle/>
        <a:p>
          <a:endParaRPr lang="ru-RU"/>
        </a:p>
      </dgm:t>
    </dgm:pt>
    <dgm:pt modelId="{288D0A69-E3FF-4488-A49E-DDEB6E8DBEBC}" type="sibTrans" cxnId="{26FF6CF3-73C7-42DF-B2B7-EB6F53348CC9}">
      <dgm:prSet/>
      <dgm:spPr/>
      <dgm:t>
        <a:bodyPr/>
        <a:lstStyle/>
        <a:p>
          <a:endParaRPr lang="ru-RU"/>
        </a:p>
      </dgm:t>
    </dgm:pt>
    <dgm:pt modelId="{395537B8-50E4-49FB-BC48-D8603D0D636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CCD48-CEEA-46C0-819A-82A62A0A7EBB}" type="parTrans" cxnId="{37B98627-C03D-426D-BDD1-609B784845C2}">
      <dgm:prSet/>
      <dgm:spPr/>
      <dgm:t>
        <a:bodyPr/>
        <a:lstStyle/>
        <a:p>
          <a:endParaRPr lang="ru-RU"/>
        </a:p>
      </dgm:t>
    </dgm:pt>
    <dgm:pt modelId="{B50E8ED2-89C3-4739-8300-A9E978CAEBAD}" type="sibTrans" cxnId="{37B98627-C03D-426D-BDD1-609B784845C2}">
      <dgm:prSet/>
      <dgm:spPr/>
      <dgm:t>
        <a:bodyPr/>
        <a:lstStyle/>
        <a:p>
          <a:endParaRPr lang="ru-RU"/>
        </a:p>
      </dgm:t>
    </dgm:pt>
    <dgm:pt modelId="{CD7A5428-01FB-4543-8031-3D7D5F593B79}" type="pres">
      <dgm:prSet presAssocID="{82F4F7CF-A752-4550-8903-63C01292F7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B970FE-D367-4EC1-82F7-28BC81222851}" type="pres">
      <dgm:prSet presAssocID="{D1AE48DD-CBE5-41FC-831F-952A17B63ABF}" presName="parentLin" presStyleCnt="0"/>
      <dgm:spPr/>
    </dgm:pt>
    <dgm:pt modelId="{65CECDE6-CAA2-454D-9387-CF753ADC10C1}" type="pres">
      <dgm:prSet presAssocID="{D1AE48DD-CBE5-41FC-831F-952A17B63AB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C7A928D-D88D-4EF9-8482-5BB16FB233DD}" type="pres">
      <dgm:prSet presAssocID="{D1AE48DD-CBE5-41FC-831F-952A17B63AB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C2113-0F58-4A35-92C2-532362987C6A}" type="pres">
      <dgm:prSet presAssocID="{D1AE48DD-CBE5-41FC-831F-952A17B63ABF}" presName="negativeSpace" presStyleCnt="0"/>
      <dgm:spPr/>
    </dgm:pt>
    <dgm:pt modelId="{3327F397-F267-4EB3-9C3A-578D736E0218}" type="pres">
      <dgm:prSet presAssocID="{D1AE48DD-CBE5-41FC-831F-952A17B63ABF}" presName="childText" presStyleLbl="conFgAcc1" presStyleIdx="0" presStyleCnt="3">
        <dgm:presLayoutVars>
          <dgm:bulletEnabled val="1"/>
        </dgm:presLayoutVars>
      </dgm:prSet>
      <dgm:spPr/>
    </dgm:pt>
    <dgm:pt modelId="{462729F8-E878-42DA-94A8-04B4BCC7E704}" type="pres">
      <dgm:prSet presAssocID="{C86CDEA5-69DB-4E69-80AA-32716591CE48}" presName="spaceBetweenRectangles" presStyleCnt="0"/>
      <dgm:spPr/>
    </dgm:pt>
    <dgm:pt modelId="{C9384B4B-AAC8-4512-AE18-E53B4FA49565}" type="pres">
      <dgm:prSet presAssocID="{D2E423FE-52F4-49CE-BD3A-EAE38426404E}" presName="parentLin" presStyleCnt="0"/>
      <dgm:spPr/>
    </dgm:pt>
    <dgm:pt modelId="{B84A88AF-9E92-4539-A5A6-4A6C4D29DEDD}" type="pres">
      <dgm:prSet presAssocID="{D2E423FE-52F4-49CE-BD3A-EAE38426404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144391C-30DC-441C-80A6-C947EAC53724}" type="pres">
      <dgm:prSet presAssocID="{D2E423FE-52F4-49CE-BD3A-EAE38426404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97F8F-10F7-49A9-B866-81EEF53743D4}" type="pres">
      <dgm:prSet presAssocID="{D2E423FE-52F4-49CE-BD3A-EAE38426404E}" presName="negativeSpace" presStyleCnt="0"/>
      <dgm:spPr/>
    </dgm:pt>
    <dgm:pt modelId="{06CB414A-10C5-4C4E-9ECD-4141EC75A363}" type="pres">
      <dgm:prSet presAssocID="{D2E423FE-52F4-49CE-BD3A-EAE38426404E}" presName="childText" presStyleLbl="conFgAcc1" presStyleIdx="1" presStyleCnt="3">
        <dgm:presLayoutVars>
          <dgm:bulletEnabled val="1"/>
        </dgm:presLayoutVars>
      </dgm:prSet>
      <dgm:spPr/>
    </dgm:pt>
    <dgm:pt modelId="{CB121E19-7E9B-413E-8974-5F73F747B78C}" type="pres">
      <dgm:prSet presAssocID="{288D0A69-E3FF-4488-A49E-DDEB6E8DBEBC}" presName="spaceBetweenRectangles" presStyleCnt="0"/>
      <dgm:spPr/>
    </dgm:pt>
    <dgm:pt modelId="{0DEE24D5-FC68-497D-8F2E-F3762BFD3B4B}" type="pres">
      <dgm:prSet presAssocID="{395537B8-50E4-49FB-BC48-D8603D0D6366}" presName="parentLin" presStyleCnt="0"/>
      <dgm:spPr/>
    </dgm:pt>
    <dgm:pt modelId="{420AC340-883E-4808-95C5-6B66259CD2F7}" type="pres">
      <dgm:prSet presAssocID="{395537B8-50E4-49FB-BC48-D8603D0D636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CB5B198-A685-4467-9407-B24C6FDE33E5}" type="pres">
      <dgm:prSet presAssocID="{395537B8-50E4-49FB-BC48-D8603D0D636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5EA2F-BB4E-4B45-8AEC-127E78C4E1B8}" type="pres">
      <dgm:prSet presAssocID="{395537B8-50E4-49FB-BC48-D8603D0D6366}" presName="negativeSpace" presStyleCnt="0"/>
      <dgm:spPr/>
    </dgm:pt>
    <dgm:pt modelId="{AB8F76FE-37D5-4FAA-B0FA-92C90F39B211}" type="pres">
      <dgm:prSet presAssocID="{395537B8-50E4-49FB-BC48-D8603D0D636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C17577-97DD-43B4-9187-D726E08F4CB5}" srcId="{82F4F7CF-A752-4550-8903-63C01292F7CA}" destId="{D1AE48DD-CBE5-41FC-831F-952A17B63ABF}" srcOrd="0" destOrd="0" parTransId="{75C3EADE-5512-476A-AAE2-F6B2AD54211D}" sibTransId="{C86CDEA5-69DB-4E69-80AA-32716591CE48}"/>
    <dgm:cxn modelId="{5D21242C-D7E8-4DC2-B9AC-86580C0B6D42}" type="presOf" srcId="{D2E423FE-52F4-49CE-BD3A-EAE38426404E}" destId="{2144391C-30DC-441C-80A6-C947EAC53724}" srcOrd="1" destOrd="0" presId="urn:microsoft.com/office/officeart/2005/8/layout/list1"/>
    <dgm:cxn modelId="{319113A1-878D-4C72-B371-F67004140771}" type="presOf" srcId="{D1AE48DD-CBE5-41FC-831F-952A17B63ABF}" destId="{65CECDE6-CAA2-454D-9387-CF753ADC10C1}" srcOrd="0" destOrd="0" presId="urn:microsoft.com/office/officeart/2005/8/layout/list1"/>
    <dgm:cxn modelId="{26FF6CF3-73C7-42DF-B2B7-EB6F53348CC9}" srcId="{82F4F7CF-A752-4550-8903-63C01292F7CA}" destId="{D2E423FE-52F4-49CE-BD3A-EAE38426404E}" srcOrd="1" destOrd="0" parTransId="{E7E41DCB-738F-4D76-96F9-1BE8D7831C07}" sibTransId="{288D0A69-E3FF-4488-A49E-DDEB6E8DBEBC}"/>
    <dgm:cxn modelId="{8514A0CC-8EEC-4069-995F-0B8EB3EF8841}" type="presOf" srcId="{395537B8-50E4-49FB-BC48-D8603D0D6366}" destId="{8CB5B198-A685-4467-9407-B24C6FDE33E5}" srcOrd="1" destOrd="0" presId="urn:microsoft.com/office/officeart/2005/8/layout/list1"/>
    <dgm:cxn modelId="{41F395FC-30B2-451E-9EFA-FDB356D2A104}" type="presOf" srcId="{D2E423FE-52F4-49CE-BD3A-EAE38426404E}" destId="{B84A88AF-9E92-4539-A5A6-4A6C4D29DEDD}" srcOrd="0" destOrd="0" presId="urn:microsoft.com/office/officeart/2005/8/layout/list1"/>
    <dgm:cxn modelId="{47E3D5EB-501A-45B9-BBFE-121F5891ABB3}" type="presOf" srcId="{D1AE48DD-CBE5-41FC-831F-952A17B63ABF}" destId="{5C7A928D-D88D-4EF9-8482-5BB16FB233DD}" srcOrd="1" destOrd="0" presId="urn:microsoft.com/office/officeart/2005/8/layout/list1"/>
    <dgm:cxn modelId="{37B98627-C03D-426D-BDD1-609B784845C2}" srcId="{82F4F7CF-A752-4550-8903-63C01292F7CA}" destId="{395537B8-50E4-49FB-BC48-D8603D0D6366}" srcOrd="2" destOrd="0" parTransId="{471CCD48-CEEA-46C0-819A-82A62A0A7EBB}" sibTransId="{B50E8ED2-89C3-4739-8300-A9E978CAEBAD}"/>
    <dgm:cxn modelId="{B18D56F1-6B4A-46A4-9C48-DCB1FE115423}" type="presOf" srcId="{395537B8-50E4-49FB-BC48-D8603D0D6366}" destId="{420AC340-883E-4808-95C5-6B66259CD2F7}" srcOrd="0" destOrd="0" presId="urn:microsoft.com/office/officeart/2005/8/layout/list1"/>
    <dgm:cxn modelId="{1FCADA54-43FD-4FD1-A753-5CE9E28C8D78}" type="presOf" srcId="{82F4F7CF-A752-4550-8903-63C01292F7CA}" destId="{CD7A5428-01FB-4543-8031-3D7D5F593B79}" srcOrd="0" destOrd="0" presId="urn:microsoft.com/office/officeart/2005/8/layout/list1"/>
    <dgm:cxn modelId="{EDAA6664-AFB9-4D64-B3B1-48ACA37F7D0F}" type="presParOf" srcId="{CD7A5428-01FB-4543-8031-3D7D5F593B79}" destId="{88B970FE-D367-4EC1-82F7-28BC81222851}" srcOrd="0" destOrd="0" presId="urn:microsoft.com/office/officeart/2005/8/layout/list1"/>
    <dgm:cxn modelId="{174AAC74-2EDF-43CA-9A79-D398631874E3}" type="presParOf" srcId="{88B970FE-D367-4EC1-82F7-28BC81222851}" destId="{65CECDE6-CAA2-454D-9387-CF753ADC10C1}" srcOrd="0" destOrd="0" presId="urn:microsoft.com/office/officeart/2005/8/layout/list1"/>
    <dgm:cxn modelId="{73CD00B5-70A9-44C3-A9B7-D5E2CAE8281E}" type="presParOf" srcId="{88B970FE-D367-4EC1-82F7-28BC81222851}" destId="{5C7A928D-D88D-4EF9-8482-5BB16FB233DD}" srcOrd="1" destOrd="0" presId="urn:microsoft.com/office/officeart/2005/8/layout/list1"/>
    <dgm:cxn modelId="{BCB0BBEC-5DCA-4DC0-9FCE-C5FBFFBDD4B7}" type="presParOf" srcId="{CD7A5428-01FB-4543-8031-3D7D5F593B79}" destId="{885C2113-0F58-4A35-92C2-532362987C6A}" srcOrd="1" destOrd="0" presId="urn:microsoft.com/office/officeart/2005/8/layout/list1"/>
    <dgm:cxn modelId="{B3323050-6D35-4925-ADBB-65B2F09E284D}" type="presParOf" srcId="{CD7A5428-01FB-4543-8031-3D7D5F593B79}" destId="{3327F397-F267-4EB3-9C3A-578D736E0218}" srcOrd="2" destOrd="0" presId="urn:microsoft.com/office/officeart/2005/8/layout/list1"/>
    <dgm:cxn modelId="{C8DEFB4D-AEA0-4260-8677-A1C11B914217}" type="presParOf" srcId="{CD7A5428-01FB-4543-8031-3D7D5F593B79}" destId="{462729F8-E878-42DA-94A8-04B4BCC7E704}" srcOrd="3" destOrd="0" presId="urn:microsoft.com/office/officeart/2005/8/layout/list1"/>
    <dgm:cxn modelId="{141B44F7-B5A0-4D42-8828-37FC60566CD6}" type="presParOf" srcId="{CD7A5428-01FB-4543-8031-3D7D5F593B79}" destId="{C9384B4B-AAC8-4512-AE18-E53B4FA49565}" srcOrd="4" destOrd="0" presId="urn:microsoft.com/office/officeart/2005/8/layout/list1"/>
    <dgm:cxn modelId="{E57BBFA5-4FAB-429C-8E43-D60D7E5B62EE}" type="presParOf" srcId="{C9384B4B-AAC8-4512-AE18-E53B4FA49565}" destId="{B84A88AF-9E92-4539-A5A6-4A6C4D29DEDD}" srcOrd="0" destOrd="0" presId="urn:microsoft.com/office/officeart/2005/8/layout/list1"/>
    <dgm:cxn modelId="{6498C331-7290-4497-9AEA-9B9D8475C0CB}" type="presParOf" srcId="{C9384B4B-AAC8-4512-AE18-E53B4FA49565}" destId="{2144391C-30DC-441C-80A6-C947EAC53724}" srcOrd="1" destOrd="0" presId="urn:microsoft.com/office/officeart/2005/8/layout/list1"/>
    <dgm:cxn modelId="{3F1FF5DE-9A75-4AC4-9D20-58CBD9E6F90F}" type="presParOf" srcId="{CD7A5428-01FB-4543-8031-3D7D5F593B79}" destId="{71997F8F-10F7-49A9-B866-81EEF53743D4}" srcOrd="5" destOrd="0" presId="urn:microsoft.com/office/officeart/2005/8/layout/list1"/>
    <dgm:cxn modelId="{B474A5C4-2614-4AA7-9E12-026D68557426}" type="presParOf" srcId="{CD7A5428-01FB-4543-8031-3D7D5F593B79}" destId="{06CB414A-10C5-4C4E-9ECD-4141EC75A363}" srcOrd="6" destOrd="0" presId="urn:microsoft.com/office/officeart/2005/8/layout/list1"/>
    <dgm:cxn modelId="{3A3AD537-0676-4337-B163-1B7435A2EA70}" type="presParOf" srcId="{CD7A5428-01FB-4543-8031-3D7D5F593B79}" destId="{CB121E19-7E9B-413E-8974-5F73F747B78C}" srcOrd="7" destOrd="0" presId="urn:microsoft.com/office/officeart/2005/8/layout/list1"/>
    <dgm:cxn modelId="{2088C4C0-E31F-4C55-A284-20A3DD650340}" type="presParOf" srcId="{CD7A5428-01FB-4543-8031-3D7D5F593B79}" destId="{0DEE24D5-FC68-497D-8F2E-F3762BFD3B4B}" srcOrd="8" destOrd="0" presId="urn:microsoft.com/office/officeart/2005/8/layout/list1"/>
    <dgm:cxn modelId="{345919BA-1D17-445A-AF62-9396798EC4D7}" type="presParOf" srcId="{0DEE24D5-FC68-497D-8F2E-F3762BFD3B4B}" destId="{420AC340-883E-4808-95C5-6B66259CD2F7}" srcOrd="0" destOrd="0" presId="urn:microsoft.com/office/officeart/2005/8/layout/list1"/>
    <dgm:cxn modelId="{9B3FFE27-C808-42D7-A4EC-6AF2A755EB1C}" type="presParOf" srcId="{0DEE24D5-FC68-497D-8F2E-F3762BFD3B4B}" destId="{8CB5B198-A685-4467-9407-B24C6FDE33E5}" srcOrd="1" destOrd="0" presId="urn:microsoft.com/office/officeart/2005/8/layout/list1"/>
    <dgm:cxn modelId="{14D2E768-0408-45EE-83B9-E588AE15C70B}" type="presParOf" srcId="{CD7A5428-01FB-4543-8031-3D7D5F593B79}" destId="{9AE5EA2F-BB4E-4B45-8AEC-127E78C4E1B8}" srcOrd="9" destOrd="0" presId="urn:microsoft.com/office/officeart/2005/8/layout/list1"/>
    <dgm:cxn modelId="{ED177E97-B596-4921-A1EB-B536777398FC}" type="presParOf" srcId="{CD7A5428-01FB-4543-8031-3D7D5F593B79}" destId="{AB8F76FE-37D5-4FAA-B0FA-92C90F39B21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0ED11E-CFB6-4A58-86A3-556B3D9BB7A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1850D-1099-4B11-83FC-99B2B678FDA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 – коммуникативное развитие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DB43D-70CC-4B44-BAA3-87B28748AE65}" type="parTrans" cxnId="{94236526-0213-4984-9EAE-248F9D87F372}">
      <dgm:prSet/>
      <dgm:spPr/>
      <dgm:t>
        <a:bodyPr/>
        <a:lstStyle/>
        <a:p>
          <a:endParaRPr lang="ru-RU"/>
        </a:p>
      </dgm:t>
    </dgm:pt>
    <dgm:pt modelId="{9EF0DA53-01FA-4544-AE4D-482D742D32F7}" type="sibTrans" cxnId="{94236526-0213-4984-9EAE-248F9D87F372}">
      <dgm:prSet/>
      <dgm:spPr/>
      <dgm:t>
        <a:bodyPr/>
        <a:lstStyle/>
        <a:p>
          <a:endParaRPr lang="ru-RU"/>
        </a:p>
      </dgm:t>
    </dgm:pt>
    <dgm:pt modelId="{52E0F446-B1A7-4496-B9AC-D564C51FF2DD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Формировать интерес и устойчивую потребность к изучению истории города и области, его культурных традиций, памятных дат, знаменитых людей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EFB84-C7B7-4DE4-8315-4563C32B0E15}" type="parTrans" cxnId="{4C8DD3E1-5FA2-4597-BEE7-184159AB7647}">
      <dgm:prSet/>
      <dgm:spPr/>
      <dgm:t>
        <a:bodyPr/>
        <a:lstStyle/>
        <a:p>
          <a:endParaRPr lang="ru-RU"/>
        </a:p>
      </dgm:t>
    </dgm:pt>
    <dgm:pt modelId="{12DDF66A-D4F6-46D5-A6EF-EC804D5E629E}" type="sibTrans" cxnId="{4C8DD3E1-5FA2-4597-BEE7-184159AB7647}">
      <dgm:prSet/>
      <dgm:spPr/>
      <dgm:t>
        <a:bodyPr/>
        <a:lstStyle/>
        <a:p>
          <a:endParaRPr lang="ru-RU"/>
        </a:p>
      </dgm:t>
    </dgm:pt>
    <dgm:pt modelId="{AC900283-6C37-4A27-8C13-E158BD780C73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Обогащать духовный мир детей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D7F7D-808E-41B9-B853-70237F0B6950}" type="parTrans" cxnId="{C3DCA6DE-87AB-4762-8DD4-3B7B70B34D58}">
      <dgm:prSet/>
      <dgm:spPr/>
      <dgm:t>
        <a:bodyPr/>
        <a:lstStyle/>
        <a:p>
          <a:endParaRPr lang="ru-RU"/>
        </a:p>
      </dgm:t>
    </dgm:pt>
    <dgm:pt modelId="{D9CEF7E5-5163-45E1-B7DC-87EA52945CA6}" type="sibTrans" cxnId="{C3DCA6DE-87AB-4762-8DD4-3B7B70B34D58}">
      <dgm:prSet/>
      <dgm:spPr/>
      <dgm:t>
        <a:bodyPr/>
        <a:lstStyle/>
        <a:p>
          <a:endParaRPr lang="ru-RU"/>
        </a:p>
      </dgm:t>
    </dgm:pt>
    <dgm:pt modelId="{0B367BA3-478D-482D-93FC-0858B808639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5AA904-80ED-4693-BA48-A9892AEB17C3}" type="parTrans" cxnId="{AAD2F362-DD87-4231-8AD1-BAA004C0ABCF}">
      <dgm:prSet/>
      <dgm:spPr/>
      <dgm:t>
        <a:bodyPr/>
        <a:lstStyle/>
        <a:p>
          <a:endParaRPr lang="ru-RU"/>
        </a:p>
      </dgm:t>
    </dgm:pt>
    <dgm:pt modelId="{DD07DEAD-59D1-4457-B3C2-58745E6A9F25}" type="sibTrans" cxnId="{AAD2F362-DD87-4231-8AD1-BAA004C0ABCF}">
      <dgm:prSet/>
      <dgm:spPr/>
      <dgm:t>
        <a:bodyPr/>
        <a:lstStyle/>
        <a:p>
          <a:endParaRPr lang="ru-RU"/>
        </a:p>
      </dgm:t>
    </dgm:pt>
    <dgm:pt modelId="{06BD5A98-1374-416B-9DBD-5279676770C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Приобщать детей к истории Тверского края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04E68-0B89-46C7-89DD-B70C3DCB2AE7}" type="parTrans" cxnId="{A5471830-EE27-4E6F-8892-CB202057B3C2}">
      <dgm:prSet/>
      <dgm:spPr/>
      <dgm:t>
        <a:bodyPr/>
        <a:lstStyle/>
        <a:p>
          <a:endParaRPr lang="ru-RU"/>
        </a:p>
      </dgm:t>
    </dgm:pt>
    <dgm:pt modelId="{077EC81B-DFE0-4025-984D-6A34B2CF3EA6}" type="sibTrans" cxnId="{A5471830-EE27-4E6F-8892-CB202057B3C2}">
      <dgm:prSet/>
      <dgm:spPr/>
      <dgm:t>
        <a:bodyPr/>
        <a:lstStyle/>
        <a:p>
          <a:endParaRPr lang="ru-RU"/>
        </a:p>
      </dgm:t>
    </dgm:pt>
    <dgm:pt modelId="{D7894E50-F0C8-4869-9A03-964E697797CB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Формировать представления о традиционной культуре родного края через ознакомление с природой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DD0193-1823-4E76-94BE-E85D0B03A8D4}" type="parTrans" cxnId="{C14390CC-62DB-4EA6-A2C1-811DEC526274}">
      <dgm:prSet/>
      <dgm:spPr/>
      <dgm:t>
        <a:bodyPr/>
        <a:lstStyle/>
        <a:p>
          <a:endParaRPr lang="ru-RU"/>
        </a:p>
      </dgm:t>
    </dgm:pt>
    <dgm:pt modelId="{52FE1685-68EF-4A00-BB9B-889268041A47}" type="sibTrans" cxnId="{C14390CC-62DB-4EA6-A2C1-811DEC526274}">
      <dgm:prSet/>
      <dgm:spPr/>
      <dgm:t>
        <a:bodyPr/>
        <a:lstStyle/>
        <a:p>
          <a:endParaRPr lang="ru-RU"/>
        </a:p>
      </dgm:t>
    </dgm:pt>
    <dgm:pt modelId="{7E332AC4-E15B-491F-9DCF-AB75CD1046C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Речевое развитие</a:t>
          </a:r>
        </a:p>
      </dgm:t>
    </dgm:pt>
    <dgm:pt modelId="{90F37329-17E1-447F-AB42-B888EFDFF984}" type="parTrans" cxnId="{AF489242-BF8D-4EC1-9285-EAC701790510}">
      <dgm:prSet/>
      <dgm:spPr/>
      <dgm:t>
        <a:bodyPr/>
        <a:lstStyle/>
        <a:p>
          <a:endParaRPr lang="ru-RU"/>
        </a:p>
      </dgm:t>
    </dgm:pt>
    <dgm:pt modelId="{3E0F13E1-7619-42A5-A9D0-3C960A55FBF2}" type="sibTrans" cxnId="{AF489242-BF8D-4EC1-9285-EAC701790510}">
      <dgm:prSet/>
      <dgm:spPr/>
      <dgm:t>
        <a:bodyPr/>
        <a:lstStyle/>
        <a:p>
          <a:endParaRPr lang="ru-RU"/>
        </a:p>
      </dgm:t>
    </dgm:pt>
    <dgm:pt modelId="{736351AB-4D01-4648-8598-1EE750D0879F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Воспитывать у детей чувство любви и привязанности к малой родине, родному дому, проявлением на этой основе ценностных идеалов, гуманных чувств, нравственных отношений к окружающему миру и сверстникам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C73AC-9B4A-4D3B-A13D-44B9496DF9BA}" type="parTrans" cxnId="{221E38F7-5F6A-40D6-8362-FE24786FD91E}">
      <dgm:prSet/>
      <dgm:spPr/>
      <dgm:t>
        <a:bodyPr/>
        <a:lstStyle/>
        <a:p>
          <a:endParaRPr lang="ru-RU"/>
        </a:p>
      </dgm:t>
    </dgm:pt>
    <dgm:pt modelId="{631BA6F4-A2BA-4B4A-A5E5-EA0258EC172B}" type="sibTrans" cxnId="{221E38F7-5F6A-40D6-8362-FE24786FD91E}">
      <dgm:prSet/>
      <dgm:spPr/>
      <dgm:t>
        <a:bodyPr/>
        <a:lstStyle/>
        <a:p>
          <a:endParaRPr lang="ru-RU"/>
        </a:p>
      </dgm:t>
    </dgm:pt>
    <dgm:pt modelId="{5AC0C8EA-C6C7-4AA1-853F-F7166CDFF088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Использовать знания о родном крае в игровой деятельности, вызывать интерес и уважительное отношение к культуре и традициям Твери, стремление сохранять национальные ценности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8ACCE2-EB31-4285-9AC7-7F8AA3A09F05}" type="parTrans" cxnId="{542AD20D-79AA-4E3F-98C3-D1CEBF35EC2B}">
      <dgm:prSet/>
      <dgm:spPr/>
      <dgm:t>
        <a:bodyPr/>
        <a:lstStyle/>
        <a:p>
          <a:endParaRPr lang="ru-RU"/>
        </a:p>
      </dgm:t>
    </dgm:pt>
    <dgm:pt modelId="{C55BCC9D-573B-4577-8A9D-636F0C4B09C9}" type="sibTrans" cxnId="{542AD20D-79AA-4E3F-98C3-D1CEBF35EC2B}">
      <dgm:prSet/>
      <dgm:spPr/>
      <dgm:t>
        <a:bodyPr/>
        <a:lstStyle/>
        <a:p>
          <a:endParaRPr lang="ru-RU"/>
        </a:p>
      </dgm:t>
    </dgm:pt>
    <dgm:pt modelId="{862C3E24-6A62-4439-A728-B394A89A4EF9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Формировать нравственное и бережное отношение к родному городу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92FB59-6CBF-42BC-8233-394BDB0970EF}" type="parTrans" cxnId="{E7B02464-DB5E-47BA-9A88-448801455920}">
      <dgm:prSet/>
      <dgm:spPr/>
      <dgm:t>
        <a:bodyPr/>
        <a:lstStyle/>
        <a:p>
          <a:endParaRPr lang="ru-RU"/>
        </a:p>
      </dgm:t>
    </dgm:pt>
    <dgm:pt modelId="{EB48F077-9D36-4BC1-ADA0-E091D236AE54}" type="sibTrans" cxnId="{E7B02464-DB5E-47BA-9A88-448801455920}">
      <dgm:prSet/>
      <dgm:spPr/>
      <dgm:t>
        <a:bodyPr/>
        <a:lstStyle/>
        <a:p>
          <a:endParaRPr lang="ru-RU"/>
        </a:p>
      </dgm:t>
    </dgm:pt>
    <dgm:pt modelId="{B66D3E40-9F66-4AC6-8712-267AFC0E865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 – эстетическое развитие</a:t>
          </a:r>
        </a:p>
      </dgm:t>
    </dgm:pt>
    <dgm:pt modelId="{E2B8CDE5-E1E4-45BE-9EC8-0047AE75B34B}" type="parTrans" cxnId="{5A141EE8-BAC3-4AFB-9B90-76876598E98E}">
      <dgm:prSet/>
      <dgm:spPr/>
      <dgm:t>
        <a:bodyPr/>
        <a:lstStyle/>
        <a:p>
          <a:endParaRPr lang="ru-RU"/>
        </a:p>
      </dgm:t>
    </dgm:pt>
    <dgm:pt modelId="{8DF3B09E-641D-4D84-A31A-D227D65085C5}" type="sibTrans" cxnId="{5A141EE8-BAC3-4AFB-9B90-76876598E98E}">
      <dgm:prSet/>
      <dgm:spPr/>
      <dgm:t>
        <a:bodyPr/>
        <a:lstStyle/>
        <a:p>
          <a:endParaRPr lang="ru-RU"/>
        </a:p>
      </dgm:t>
    </dgm:pt>
    <dgm:pt modelId="{2D8FF802-A764-4B80-AB9C-9AEABD4AB508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25405-EBB9-4DF2-AF88-DDADAE573AE2}" type="parTrans" cxnId="{A6434D23-F07D-4C34-A5AF-8BA7F8239000}">
      <dgm:prSet/>
      <dgm:spPr/>
      <dgm:t>
        <a:bodyPr/>
        <a:lstStyle/>
        <a:p>
          <a:endParaRPr lang="ru-RU"/>
        </a:p>
      </dgm:t>
    </dgm:pt>
    <dgm:pt modelId="{6D313E65-6C2C-473F-900E-20EDDDF5D019}" type="sibTrans" cxnId="{A6434D23-F07D-4C34-A5AF-8BA7F8239000}">
      <dgm:prSet/>
      <dgm:spPr/>
      <dgm:t>
        <a:bodyPr/>
        <a:lstStyle/>
        <a:p>
          <a:endParaRPr lang="ru-RU"/>
        </a:p>
      </dgm:t>
    </dgm:pt>
    <dgm:pt modelId="{98D655E4-7DC4-4102-B0AF-2AADA84DDB5B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эмоциональную свободу, физическую выносливость, смекалку, ловкость через традиционные игры и забавы Тверского края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4CCA93-8251-4D8B-8E8B-8CC61BA59E4B}" type="parTrans" cxnId="{E8B25DC4-DEC9-40FB-80C1-E00D02262A4A}">
      <dgm:prSet/>
      <dgm:spPr/>
      <dgm:t>
        <a:bodyPr/>
        <a:lstStyle/>
        <a:p>
          <a:endParaRPr lang="ru-RU"/>
        </a:p>
      </dgm:t>
    </dgm:pt>
    <dgm:pt modelId="{9A3E3AB2-E142-4CAD-9D8B-075E3E40BEDA}" type="sibTrans" cxnId="{E8B25DC4-DEC9-40FB-80C1-E00D02262A4A}">
      <dgm:prSet/>
      <dgm:spPr/>
      <dgm:t>
        <a:bodyPr/>
        <a:lstStyle/>
        <a:p>
          <a:endParaRPr lang="ru-RU"/>
        </a:p>
      </dgm:t>
    </dgm:pt>
    <dgm:pt modelId="{2A6C8881-30E1-497C-8CF8-1ABEE21805CC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Приобщать детей к музыкальному творчеству родного края; воспитывать любовь к родной земле через слушание музыки, разучивание песен, хороводов, традиций Тверского края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CF922-807A-42D2-B6BB-D13E3E5E5A92}" type="parTrans" cxnId="{0F7DBB0F-7C8E-41C3-8D43-7BC85DEE6DA5}">
      <dgm:prSet/>
      <dgm:spPr/>
      <dgm:t>
        <a:bodyPr/>
        <a:lstStyle/>
        <a:p>
          <a:endParaRPr lang="ru-RU"/>
        </a:p>
      </dgm:t>
    </dgm:pt>
    <dgm:pt modelId="{70BDDFFD-3CC2-451A-9DC9-6737AEB5F1E7}" type="sibTrans" cxnId="{0F7DBB0F-7C8E-41C3-8D43-7BC85DEE6DA5}">
      <dgm:prSet/>
      <dgm:spPr/>
      <dgm:t>
        <a:bodyPr/>
        <a:lstStyle/>
        <a:p>
          <a:endParaRPr lang="ru-RU"/>
        </a:p>
      </dgm:t>
    </dgm:pt>
    <dgm:pt modelId="{285B6A0D-25B2-4BAE-9E86-5E72E22BE1F4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речь, мышление, первичное восприятие диалектной речи через знакомство с культурой Тверского края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34450-373B-418C-BFB0-6EB1A08C0F00}" type="parTrans" cxnId="{1BD9A8FD-319B-4A51-AE23-8CD82619291C}">
      <dgm:prSet/>
      <dgm:spPr/>
      <dgm:t>
        <a:bodyPr/>
        <a:lstStyle/>
        <a:p>
          <a:endParaRPr lang="ru-RU"/>
        </a:p>
      </dgm:t>
    </dgm:pt>
    <dgm:pt modelId="{BA219776-D429-4BB6-85A4-EC79C1299AC6}" type="sibTrans" cxnId="{1BD9A8FD-319B-4A51-AE23-8CD82619291C}">
      <dgm:prSet/>
      <dgm:spPr/>
      <dgm:t>
        <a:bodyPr/>
        <a:lstStyle/>
        <a:p>
          <a:endParaRPr lang="ru-RU"/>
        </a:p>
      </dgm:t>
    </dgm:pt>
    <dgm:pt modelId="{7DF3237D-76FE-42A7-B573-1592F83B0ACC}" type="pres">
      <dgm:prSet presAssocID="{6B0ED11E-CFB6-4A58-86A3-556B3D9BB7AB}" presName="Name0" presStyleCnt="0">
        <dgm:presLayoutVars>
          <dgm:dir/>
          <dgm:animLvl val="lvl"/>
          <dgm:resizeHandles val="exact"/>
        </dgm:presLayoutVars>
      </dgm:prSet>
      <dgm:spPr/>
    </dgm:pt>
    <dgm:pt modelId="{CD2442EF-6C61-47BE-94FD-4BFEC76FA518}" type="pres">
      <dgm:prSet presAssocID="{71B1850D-1099-4B11-83FC-99B2B678FDAB}" presName="linNode" presStyleCnt="0"/>
      <dgm:spPr/>
    </dgm:pt>
    <dgm:pt modelId="{89799CCB-A560-4A83-B7C0-79906DC8D25F}" type="pres">
      <dgm:prSet presAssocID="{71B1850D-1099-4B11-83FC-99B2B678FDAB}" presName="parentText" presStyleLbl="node1" presStyleIdx="0" presStyleCnt="5" custScaleX="61681" custScaleY="182045">
        <dgm:presLayoutVars>
          <dgm:chMax val="1"/>
          <dgm:bulletEnabled val="1"/>
        </dgm:presLayoutVars>
      </dgm:prSet>
      <dgm:spPr/>
    </dgm:pt>
    <dgm:pt modelId="{29B70400-2387-4F19-B034-3DC210D6E4ED}" type="pres">
      <dgm:prSet presAssocID="{71B1850D-1099-4B11-83FC-99B2B678FDAB}" presName="descendantText" presStyleLbl="alignAccFollowNode1" presStyleIdx="0" presStyleCnt="5" custScaleX="127803" custScaleY="222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241BF-8F92-4EEE-9FE4-6954EF0DF853}" type="pres">
      <dgm:prSet presAssocID="{9EF0DA53-01FA-4544-AE4D-482D742D32F7}" presName="sp" presStyleCnt="0"/>
      <dgm:spPr/>
    </dgm:pt>
    <dgm:pt modelId="{22C8C996-96F2-45CB-A9CC-860B0594B2A7}" type="pres">
      <dgm:prSet presAssocID="{0B367BA3-478D-482D-93FC-0858B8086394}" presName="linNode" presStyleCnt="0"/>
      <dgm:spPr/>
    </dgm:pt>
    <dgm:pt modelId="{E65D7C79-0E7B-4814-A269-816EE8E68947}" type="pres">
      <dgm:prSet presAssocID="{0B367BA3-478D-482D-93FC-0858B8086394}" presName="parentText" presStyleLbl="node1" presStyleIdx="1" presStyleCnt="5" custScaleX="59919" custScaleY="74242" custLinFactNeighborX="0" custLinFactNeighborY="503">
        <dgm:presLayoutVars>
          <dgm:chMax val="1"/>
          <dgm:bulletEnabled val="1"/>
        </dgm:presLayoutVars>
      </dgm:prSet>
      <dgm:spPr/>
    </dgm:pt>
    <dgm:pt modelId="{9BB78EA7-FAAE-4265-9E12-B02FBB116B3B}" type="pres">
      <dgm:prSet presAssocID="{0B367BA3-478D-482D-93FC-0858B8086394}" presName="descendantText" presStyleLbl="alignAccFollowNode1" presStyleIdx="1" presStyleCnt="5" custScaleX="128215" custScaleY="83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A0D25-E892-4859-9FD6-8AB2F5521B3A}" type="pres">
      <dgm:prSet presAssocID="{DD07DEAD-59D1-4457-B3C2-58745E6A9F25}" presName="sp" presStyleCnt="0"/>
      <dgm:spPr/>
    </dgm:pt>
    <dgm:pt modelId="{C2A7DFCB-F6BD-4754-A570-C1A6F58634F7}" type="pres">
      <dgm:prSet presAssocID="{7E332AC4-E15B-491F-9DCF-AB75CD1046C6}" presName="linNode" presStyleCnt="0"/>
      <dgm:spPr/>
    </dgm:pt>
    <dgm:pt modelId="{2B8C3A91-E12B-4814-A2D5-659A52954A04}" type="pres">
      <dgm:prSet presAssocID="{7E332AC4-E15B-491F-9DCF-AB75CD1046C6}" presName="parentText" presStyleLbl="node1" presStyleIdx="2" presStyleCnt="5" custScaleX="57723" custScaleY="629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49AE6-C9AA-4434-B18A-426AB0B8665D}" type="pres">
      <dgm:prSet presAssocID="{7E332AC4-E15B-491F-9DCF-AB75CD1046C6}" presName="descendantText" presStyleLbl="alignAccFollowNode1" presStyleIdx="2" presStyleCnt="5" custScaleX="123500" custScaleY="73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D9119-6A1B-4212-8183-F33525E1FAAD}" type="pres">
      <dgm:prSet presAssocID="{3E0F13E1-7619-42A5-A9D0-3C960A55FBF2}" presName="sp" presStyleCnt="0"/>
      <dgm:spPr/>
    </dgm:pt>
    <dgm:pt modelId="{19BA793A-962A-4933-831D-98099EDEFD99}" type="pres">
      <dgm:prSet presAssocID="{B66D3E40-9F66-4AC6-8712-267AFC0E865B}" presName="linNode" presStyleCnt="0"/>
      <dgm:spPr/>
    </dgm:pt>
    <dgm:pt modelId="{3531B0FA-3A70-4BC4-826F-4DC77C1CB6EE}" type="pres">
      <dgm:prSet presAssocID="{B66D3E40-9F66-4AC6-8712-267AFC0E865B}" presName="parentText" presStyleLbl="node1" presStyleIdx="3" presStyleCnt="5" custScaleX="57771" custScaleY="73437">
        <dgm:presLayoutVars>
          <dgm:chMax val="1"/>
          <dgm:bulletEnabled val="1"/>
        </dgm:presLayoutVars>
      </dgm:prSet>
      <dgm:spPr/>
    </dgm:pt>
    <dgm:pt modelId="{5A3A7584-8BFF-441E-A737-3055E5D65004}" type="pres">
      <dgm:prSet presAssocID="{B66D3E40-9F66-4AC6-8712-267AFC0E865B}" presName="descendantText" presStyleLbl="alignAccFollowNode1" presStyleIdx="3" presStyleCnt="5" custScaleX="123154" custScaleY="81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EC809-777D-4AEC-91A9-30F8BF8B0E84}" type="pres">
      <dgm:prSet presAssocID="{8DF3B09E-641D-4D84-A31A-D227D65085C5}" presName="sp" presStyleCnt="0"/>
      <dgm:spPr/>
    </dgm:pt>
    <dgm:pt modelId="{985F9D33-DD74-43D7-91B6-22D2F5C24C37}" type="pres">
      <dgm:prSet presAssocID="{2D8FF802-A764-4B80-AB9C-9AEABD4AB508}" presName="linNode" presStyleCnt="0"/>
      <dgm:spPr/>
    </dgm:pt>
    <dgm:pt modelId="{F27134A0-B432-47ED-BBDD-0A767F4FDBF2}" type="pres">
      <dgm:prSet presAssocID="{2D8FF802-A764-4B80-AB9C-9AEABD4AB508}" presName="parentText" presStyleLbl="node1" presStyleIdx="4" presStyleCnt="5" custScaleX="57998" custScaleY="67730" custLinFactNeighborX="-12" custLinFactNeighborY="1115">
        <dgm:presLayoutVars>
          <dgm:chMax val="1"/>
          <dgm:bulletEnabled val="1"/>
        </dgm:presLayoutVars>
      </dgm:prSet>
      <dgm:spPr/>
    </dgm:pt>
    <dgm:pt modelId="{1B3C205E-C929-464F-81B4-3EBBAFFDB0BC}" type="pres">
      <dgm:prSet presAssocID="{2D8FF802-A764-4B80-AB9C-9AEABD4AB508}" presName="descendantText" presStyleLbl="alignAccFollowNode1" presStyleIdx="4" presStyleCnt="5" custScaleX="123190" custScaleY="64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8DD3E1-5FA2-4597-BEE7-184159AB7647}" srcId="{71B1850D-1099-4B11-83FC-99B2B678FDAB}" destId="{52E0F446-B1A7-4496-B9AC-D564C51FF2DD}" srcOrd="0" destOrd="0" parTransId="{8AAEFB84-C7B7-4DE4-8315-4563C32B0E15}" sibTransId="{12DDF66A-D4F6-46D5-A6EF-EC804D5E629E}"/>
    <dgm:cxn modelId="{0F7DBB0F-7C8E-41C3-8D43-7BC85DEE6DA5}" srcId="{B66D3E40-9F66-4AC6-8712-267AFC0E865B}" destId="{2A6C8881-30E1-497C-8CF8-1ABEE21805CC}" srcOrd="0" destOrd="0" parTransId="{1D2CF922-807A-42D2-B6BB-D13E3E5E5A92}" sibTransId="{70BDDFFD-3CC2-451A-9DC9-6737AEB5F1E7}"/>
    <dgm:cxn modelId="{A5471830-EE27-4E6F-8892-CB202057B3C2}" srcId="{0B367BA3-478D-482D-93FC-0858B8086394}" destId="{06BD5A98-1374-416B-9DBD-5279676770C7}" srcOrd="0" destOrd="0" parTransId="{C7604E68-0B89-46C7-89DD-B70C3DCB2AE7}" sibTransId="{077EC81B-DFE0-4025-984D-6A34B2CF3EA6}"/>
    <dgm:cxn modelId="{E3399E24-AE08-4D2E-8D9E-21C6944739EA}" type="presOf" srcId="{285B6A0D-25B2-4BAE-9E86-5E72E22BE1F4}" destId="{9FD49AE6-C9AA-4434-B18A-426AB0B8665D}" srcOrd="0" destOrd="0" presId="urn:microsoft.com/office/officeart/2005/8/layout/vList5"/>
    <dgm:cxn modelId="{E32BF7E5-F26B-435F-B9A9-7B932A375D7B}" type="presOf" srcId="{7E332AC4-E15B-491F-9DCF-AB75CD1046C6}" destId="{2B8C3A91-E12B-4814-A2D5-659A52954A04}" srcOrd="0" destOrd="0" presId="urn:microsoft.com/office/officeart/2005/8/layout/vList5"/>
    <dgm:cxn modelId="{94236526-0213-4984-9EAE-248F9D87F372}" srcId="{6B0ED11E-CFB6-4A58-86A3-556B3D9BB7AB}" destId="{71B1850D-1099-4B11-83FC-99B2B678FDAB}" srcOrd="0" destOrd="0" parTransId="{DD6DB43D-70CC-4B44-BAA3-87B28748AE65}" sibTransId="{9EF0DA53-01FA-4544-AE4D-482D742D32F7}"/>
    <dgm:cxn modelId="{E8B25DC4-DEC9-40FB-80C1-E00D02262A4A}" srcId="{2D8FF802-A764-4B80-AB9C-9AEABD4AB508}" destId="{98D655E4-7DC4-4102-B0AF-2AADA84DDB5B}" srcOrd="0" destOrd="0" parTransId="{094CCA93-8251-4D8B-8E8B-8CC61BA59E4B}" sibTransId="{9A3E3AB2-E142-4CAD-9D8B-075E3E40BEDA}"/>
    <dgm:cxn modelId="{F84A8D94-49DF-483D-87E6-47F639680898}" type="presOf" srcId="{736351AB-4D01-4648-8598-1EE750D0879F}" destId="{29B70400-2387-4F19-B034-3DC210D6E4ED}" srcOrd="0" destOrd="2" presId="urn:microsoft.com/office/officeart/2005/8/layout/vList5"/>
    <dgm:cxn modelId="{636FC9CF-0978-4E9E-9526-BC70FB52FF0A}" type="presOf" srcId="{862C3E24-6A62-4439-A728-B394A89A4EF9}" destId="{29B70400-2387-4F19-B034-3DC210D6E4ED}" srcOrd="0" destOrd="4" presId="urn:microsoft.com/office/officeart/2005/8/layout/vList5"/>
    <dgm:cxn modelId="{AC52D0A3-898D-40AC-B163-61FF0000A318}" type="presOf" srcId="{6B0ED11E-CFB6-4A58-86A3-556B3D9BB7AB}" destId="{7DF3237D-76FE-42A7-B573-1592F83B0ACC}" srcOrd="0" destOrd="0" presId="urn:microsoft.com/office/officeart/2005/8/layout/vList5"/>
    <dgm:cxn modelId="{C3DCA6DE-87AB-4762-8DD4-3B7B70B34D58}" srcId="{71B1850D-1099-4B11-83FC-99B2B678FDAB}" destId="{AC900283-6C37-4A27-8C13-E158BD780C73}" srcOrd="1" destOrd="0" parTransId="{DF6D7F7D-808E-41B9-B853-70237F0B6950}" sibTransId="{D9CEF7E5-5163-45E1-B7DC-87EA52945CA6}"/>
    <dgm:cxn modelId="{AAD2F362-DD87-4231-8AD1-BAA004C0ABCF}" srcId="{6B0ED11E-CFB6-4A58-86A3-556B3D9BB7AB}" destId="{0B367BA3-478D-482D-93FC-0858B8086394}" srcOrd="1" destOrd="0" parTransId="{255AA904-80ED-4693-BA48-A9892AEB17C3}" sibTransId="{DD07DEAD-59D1-4457-B3C2-58745E6A9F25}"/>
    <dgm:cxn modelId="{E7B02464-DB5E-47BA-9A88-448801455920}" srcId="{71B1850D-1099-4B11-83FC-99B2B678FDAB}" destId="{862C3E24-6A62-4439-A728-B394A89A4EF9}" srcOrd="4" destOrd="0" parTransId="{2892FB59-6CBF-42BC-8233-394BDB0970EF}" sibTransId="{EB48F077-9D36-4BC1-ADA0-E091D236AE54}"/>
    <dgm:cxn modelId="{AF489242-BF8D-4EC1-9285-EAC701790510}" srcId="{6B0ED11E-CFB6-4A58-86A3-556B3D9BB7AB}" destId="{7E332AC4-E15B-491F-9DCF-AB75CD1046C6}" srcOrd="2" destOrd="0" parTransId="{90F37329-17E1-447F-AB42-B888EFDFF984}" sibTransId="{3E0F13E1-7619-42A5-A9D0-3C960A55FBF2}"/>
    <dgm:cxn modelId="{18866BEF-BD38-4352-8A65-326CF52A9773}" type="presOf" srcId="{52E0F446-B1A7-4496-B9AC-D564C51FF2DD}" destId="{29B70400-2387-4F19-B034-3DC210D6E4ED}" srcOrd="0" destOrd="0" presId="urn:microsoft.com/office/officeart/2005/8/layout/vList5"/>
    <dgm:cxn modelId="{221E38F7-5F6A-40D6-8362-FE24786FD91E}" srcId="{71B1850D-1099-4B11-83FC-99B2B678FDAB}" destId="{736351AB-4D01-4648-8598-1EE750D0879F}" srcOrd="2" destOrd="0" parTransId="{818C73AC-9B4A-4D3B-A13D-44B9496DF9BA}" sibTransId="{631BA6F4-A2BA-4B4A-A5E5-EA0258EC172B}"/>
    <dgm:cxn modelId="{1DF8FBA2-C04B-4284-955F-06D62DB403FB}" type="presOf" srcId="{98D655E4-7DC4-4102-B0AF-2AADA84DDB5B}" destId="{1B3C205E-C929-464F-81B4-3EBBAFFDB0BC}" srcOrd="0" destOrd="0" presId="urn:microsoft.com/office/officeart/2005/8/layout/vList5"/>
    <dgm:cxn modelId="{765288A0-F90A-4783-AA4D-8189F78454DE}" type="presOf" srcId="{06BD5A98-1374-416B-9DBD-5279676770C7}" destId="{9BB78EA7-FAAE-4265-9E12-B02FBB116B3B}" srcOrd="0" destOrd="0" presId="urn:microsoft.com/office/officeart/2005/8/layout/vList5"/>
    <dgm:cxn modelId="{0A9D6A22-534D-4DCD-91AC-7058B23F97C6}" type="presOf" srcId="{D7894E50-F0C8-4869-9A03-964E697797CB}" destId="{9BB78EA7-FAAE-4265-9E12-B02FBB116B3B}" srcOrd="0" destOrd="1" presId="urn:microsoft.com/office/officeart/2005/8/layout/vList5"/>
    <dgm:cxn modelId="{FDC511E3-10D1-43EB-A5E1-6DEAADAC6E5C}" type="presOf" srcId="{5AC0C8EA-C6C7-4AA1-853F-F7166CDFF088}" destId="{29B70400-2387-4F19-B034-3DC210D6E4ED}" srcOrd="0" destOrd="3" presId="urn:microsoft.com/office/officeart/2005/8/layout/vList5"/>
    <dgm:cxn modelId="{1BD9A8FD-319B-4A51-AE23-8CD82619291C}" srcId="{7E332AC4-E15B-491F-9DCF-AB75CD1046C6}" destId="{285B6A0D-25B2-4BAE-9E86-5E72E22BE1F4}" srcOrd="0" destOrd="0" parTransId="{63B34450-373B-418C-BFB0-6EB1A08C0F00}" sibTransId="{BA219776-D429-4BB6-85A4-EC79C1299AC6}"/>
    <dgm:cxn modelId="{AFDB38AC-7F37-49EF-8FCF-899C9844CD23}" type="presOf" srcId="{0B367BA3-478D-482D-93FC-0858B8086394}" destId="{E65D7C79-0E7B-4814-A269-816EE8E68947}" srcOrd="0" destOrd="0" presId="urn:microsoft.com/office/officeart/2005/8/layout/vList5"/>
    <dgm:cxn modelId="{A6434D23-F07D-4C34-A5AF-8BA7F8239000}" srcId="{6B0ED11E-CFB6-4A58-86A3-556B3D9BB7AB}" destId="{2D8FF802-A764-4B80-AB9C-9AEABD4AB508}" srcOrd="4" destOrd="0" parTransId="{91A25405-EBB9-4DF2-AF88-DDADAE573AE2}" sibTransId="{6D313E65-6C2C-473F-900E-20EDDDF5D019}"/>
    <dgm:cxn modelId="{C14390CC-62DB-4EA6-A2C1-811DEC526274}" srcId="{0B367BA3-478D-482D-93FC-0858B8086394}" destId="{D7894E50-F0C8-4869-9A03-964E697797CB}" srcOrd="1" destOrd="0" parTransId="{0DDD0193-1823-4E76-94BE-E85D0B03A8D4}" sibTransId="{52FE1685-68EF-4A00-BB9B-889268041A47}"/>
    <dgm:cxn modelId="{BA047DC4-6719-4252-99E0-2C3FB3FB09FD}" type="presOf" srcId="{AC900283-6C37-4A27-8C13-E158BD780C73}" destId="{29B70400-2387-4F19-B034-3DC210D6E4ED}" srcOrd="0" destOrd="1" presId="urn:microsoft.com/office/officeart/2005/8/layout/vList5"/>
    <dgm:cxn modelId="{4CC05B19-39B4-426D-A254-3045F476DE4A}" type="presOf" srcId="{2A6C8881-30E1-497C-8CF8-1ABEE21805CC}" destId="{5A3A7584-8BFF-441E-A737-3055E5D65004}" srcOrd="0" destOrd="0" presId="urn:microsoft.com/office/officeart/2005/8/layout/vList5"/>
    <dgm:cxn modelId="{542AD20D-79AA-4E3F-98C3-D1CEBF35EC2B}" srcId="{71B1850D-1099-4B11-83FC-99B2B678FDAB}" destId="{5AC0C8EA-C6C7-4AA1-853F-F7166CDFF088}" srcOrd="3" destOrd="0" parTransId="{AC8ACCE2-EB31-4285-9AC7-7F8AA3A09F05}" sibTransId="{C55BCC9D-573B-4577-8A9D-636F0C4B09C9}"/>
    <dgm:cxn modelId="{0CA17C04-28C7-4F05-AF3A-3148D621848D}" type="presOf" srcId="{2D8FF802-A764-4B80-AB9C-9AEABD4AB508}" destId="{F27134A0-B432-47ED-BBDD-0A767F4FDBF2}" srcOrd="0" destOrd="0" presId="urn:microsoft.com/office/officeart/2005/8/layout/vList5"/>
    <dgm:cxn modelId="{B7766A95-972D-4921-94D3-45ACE3C46EA7}" type="presOf" srcId="{B66D3E40-9F66-4AC6-8712-267AFC0E865B}" destId="{3531B0FA-3A70-4BC4-826F-4DC77C1CB6EE}" srcOrd="0" destOrd="0" presId="urn:microsoft.com/office/officeart/2005/8/layout/vList5"/>
    <dgm:cxn modelId="{5A141EE8-BAC3-4AFB-9B90-76876598E98E}" srcId="{6B0ED11E-CFB6-4A58-86A3-556B3D9BB7AB}" destId="{B66D3E40-9F66-4AC6-8712-267AFC0E865B}" srcOrd="3" destOrd="0" parTransId="{E2B8CDE5-E1E4-45BE-9EC8-0047AE75B34B}" sibTransId="{8DF3B09E-641D-4D84-A31A-D227D65085C5}"/>
    <dgm:cxn modelId="{85BD85C0-C8CE-4564-90F5-E13605868CEE}" type="presOf" srcId="{71B1850D-1099-4B11-83FC-99B2B678FDAB}" destId="{89799CCB-A560-4A83-B7C0-79906DC8D25F}" srcOrd="0" destOrd="0" presId="urn:microsoft.com/office/officeart/2005/8/layout/vList5"/>
    <dgm:cxn modelId="{D46E926C-A5BC-4A4B-B7BE-3BCA18179E2C}" type="presParOf" srcId="{7DF3237D-76FE-42A7-B573-1592F83B0ACC}" destId="{CD2442EF-6C61-47BE-94FD-4BFEC76FA518}" srcOrd="0" destOrd="0" presId="urn:microsoft.com/office/officeart/2005/8/layout/vList5"/>
    <dgm:cxn modelId="{117B226E-922F-41EF-81C8-37FCC5FA948E}" type="presParOf" srcId="{CD2442EF-6C61-47BE-94FD-4BFEC76FA518}" destId="{89799CCB-A560-4A83-B7C0-79906DC8D25F}" srcOrd="0" destOrd="0" presId="urn:microsoft.com/office/officeart/2005/8/layout/vList5"/>
    <dgm:cxn modelId="{1747ABDF-F11C-4787-8B4A-F20D718DB588}" type="presParOf" srcId="{CD2442EF-6C61-47BE-94FD-4BFEC76FA518}" destId="{29B70400-2387-4F19-B034-3DC210D6E4ED}" srcOrd="1" destOrd="0" presId="urn:microsoft.com/office/officeart/2005/8/layout/vList5"/>
    <dgm:cxn modelId="{14F6FBB5-63B8-4536-B5DF-1DAC96587A50}" type="presParOf" srcId="{7DF3237D-76FE-42A7-B573-1592F83B0ACC}" destId="{423241BF-8F92-4EEE-9FE4-6954EF0DF853}" srcOrd="1" destOrd="0" presId="urn:microsoft.com/office/officeart/2005/8/layout/vList5"/>
    <dgm:cxn modelId="{A0109112-974A-4194-B8AB-F6180ACEAB9F}" type="presParOf" srcId="{7DF3237D-76FE-42A7-B573-1592F83B0ACC}" destId="{22C8C996-96F2-45CB-A9CC-860B0594B2A7}" srcOrd="2" destOrd="0" presId="urn:microsoft.com/office/officeart/2005/8/layout/vList5"/>
    <dgm:cxn modelId="{7F10DD44-6FB5-459E-8B9A-3683AF502EA7}" type="presParOf" srcId="{22C8C996-96F2-45CB-A9CC-860B0594B2A7}" destId="{E65D7C79-0E7B-4814-A269-816EE8E68947}" srcOrd="0" destOrd="0" presId="urn:microsoft.com/office/officeart/2005/8/layout/vList5"/>
    <dgm:cxn modelId="{8EDDC78B-A12C-4A2C-B5A4-4596A579CE42}" type="presParOf" srcId="{22C8C996-96F2-45CB-A9CC-860B0594B2A7}" destId="{9BB78EA7-FAAE-4265-9E12-B02FBB116B3B}" srcOrd="1" destOrd="0" presId="urn:microsoft.com/office/officeart/2005/8/layout/vList5"/>
    <dgm:cxn modelId="{162881D5-F0C7-4763-90E1-B8F39D14060A}" type="presParOf" srcId="{7DF3237D-76FE-42A7-B573-1592F83B0ACC}" destId="{BB6A0D25-E892-4859-9FD6-8AB2F5521B3A}" srcOrd="3" destOrd="0" presId="urn:microsoft.com/office/officeart/2005/8/layout/vList5"/>
    <dgm:cxn modelId="{EAC8540A-BFC4-4407-B2EE-3DF3F5C3B16C}" type="presParOf" srcId="{7DF3237D-76FE-42A7-B573-1592F83B0ACC}" destId="{C2A7DFCB-F6BD-4754-A570-C1A6F58634F7}" srcOrd="4" destOrd="0" presId="urn:microsoft.com/office/officeart/2005/8/layout/vList5"/>
    <dgm:cxn modelId="{7A1C5F22-196C-4090-AC9E-F6FFE01C3D6C}" type="presParOf" srcId="{C2A7DFCB-F6BD-4754-A570-C1A6F58634F7}" destId="{2B8C3A91-E12B-4814-A2D5-659A52954A04}" srcOrd="0" destOrd="0" presId="urn:microsoft.com/office/officeart/2005/8/layout/vList5"/>
    <dgm:cxn modelId="{966E9A6A-43C3-4013-BEC1-94D9AED0E407}" type="presParOf" srcId="{C2A7DFCB-F6BD-4754-A570-C1A6F58634F7}" destId="{9FD49AE6-C9AA-4434-B18A-426AB0B8665D}" srcOrd="1" destOrd="0" presId="urn:microsoft.com/office/officeart/2005/8/layout/vList5"/>
    <dgm:cxn modelId="{8F30DEC4-AF65-4DC7-AC04-6205DBF6A2C2}" type="presParOf" srcId="{7DF3237D-76FE-42A7-B573-1592F83B0ACC}" destId="{9D1D9119-6A1B-4212-8183-F33525E1FAAD}" srcOrd="5" destOrd="0" presId="urn:microsoft.com/office/officeart/2005/8/layout/vList5"/>
    <dgm:cxn modelId="{3B73909C-ED58-44EC-A5EA-FA60820C2DF4}" type="presParOf" srcId="{7DF3237D-76FE-42A7-B573-1592F83B0ACC}" destId="{19BA793A-962A-4933-831D-98099EDEFD99}" srcOrd="6" destOrd="0" presId="urn:microsoft.com/office/officeart/2005/8/layout/vList5"/>
    <dgm:cxn modelId="{6AB5E9CA-6B13-4C4E-BC6F-4A5381A55881}" type="presParOf" srcId="{19BA793A-962A-4933-831D-98099EDEFD99}" destId="{3531B0FA-3A70-4BC4-826F-4DC77C1CB6EE}" srcOrd="0" destOrd="0" presId="urn:microsoft.com/office/officeart/2005/8/layout/vList5"/>
    <dgm:cxn modelId="{358CC533-E588-4843-A947-E9FC57217EEA}" type="presParOf" srcId="{19BA793A-962A-4933-831D-98099EDEFD99}" destId="{5A3A7584-8BFF-441E-A737-3055E5D65004}" srcOrd="1" destOrd="0" presId="urn:microsoft.com/office/officeart/2005/8/layout/vList5"/>
    <dgm:cxn modelId="{5B72EF4F-5E4D-4365-AB50-B7957147431B}" type="presParOf" srcId="{7DF3237D-76FE-42A7-B573-1592F83B0ACC}" destId="{BAAEC809-777D-4AEC-91A9-30F8BF8B0E84}" srcOrd="7" destOrd="0" presId="urn:microsoft.com/office/officeart/2005/8/layout/vList5"/>
    <dgm:cxn modelId="{4D79E456-DF03-4A2A-9D03-3F3385A942B9}" type="presParOf" srcId="{7DF3237D-76FE-42A7-B573-1592F83B0ACC}" destId="{985F9D33-DD74-43D7-91B6-22D2F5C24C37}" srcOrd="8" destOrd="0" presId="urn:microsoft.com/office/officeart/2005/8/layout/vList5"/>
    <dgm:cxn modelId="{BC21D67F-242B-47DB-9969-179035BF3FE0}" type="presParOf" srcId="{985F9D33-DD74-43D7-91B6-22D2F5C24C37}" destId="{F27134A0-B432-47ED-BBDD-0A767F4FDBF2}" srcOrd="0" destOrd="0" presId="urn:microsoft.com/office/officeart/2005/8/layout/vList5"/>
    <dgm:cxn modelId="{E002541D-9255-44EC-8049-29110F573F86}" type="presParOf" srcId="{985F9D33-DD74-43D7-91B6-22D2F5C24C37}" destId="{1B3C205E-C929-464F-81B4-3EBBAFFDB0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50C639-CDFD-46B8-A959-050AC7D75B9D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54A1ACE-35BC-4BE5-80CF-4FDFFF2CE51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Взаимопознание и взаимоинформирование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беседы, консультации, буклеты, памятки, папки-передвижки, анкетирование, посещение семей на дому, сбор сведений о семье, проведение Дней открытых дверей, информирование через сайт ДОУ</a:t>
          </a:r>
          <a:endParaRPr lang="ru-RU" sz="1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64045A-4672-40EA-8162-B8BF2B23FA0F}" type="parTrans" cxnId="{AEC6CC97-41DD-4535-B9B0-0BCD3FF73785}">
      <dgm:prSet/>
      <dgm:spPr/>
      <dgm:t>
        <a:bodyPr/>
        <a:lstStyle/>
        <a:p>
          <a:endParaRPr lang="ru-RU"/>
        </a:p>
      </dgm:t>
    </dgm:pt>
    <dgm:pt modelId="{B59F362B-B104-42FF-8F96-440BD569056A}" type="sibTrans" cxnId="{AEC6CC97-41DD-4535-B9B0-0BCD3FF73785}">
      <dgm:prSet/>
      <dgm:spPr/>
      <dgm:t>
        <a:bodyPr/>
        <a:lstStyle/>
        <a:p>
          <a:endParaRPr lang="ru-RU"/>
        </a:p>
      </dgm:t>
    </dgm:pt>
    <dgm:pt modelId="{7A02C1F4-1FC0-4BB0-932F-8DDA3D8D625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Непрерывное образование воспитывающих взрослых: </a:t>
          </a:r>
        </a:p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родительские собрания, семинары – практикумы, тренинги, мастер-классы, круглые столы и т.п.</a:t>
          </a:r>
          <a:endParaRPr lang="ru-RU" sz="1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E1E028-39BE-43C1-82A3-7F4B06232929}" type="parTrans" cxnId="{D10AF7B7-3241-4D4C-B7BD-B1820818A13A}">
      <dgm:prSet/>
      <dgm:spPr/>
      <dgm:t>
        <a:bodyPr/>
        <a:lstStyle/>
        <a:p>
          <a:endParaRPr lang="ru-RU"/>
        </a:p>
      </dgm:t>
    </dgm:pt>
    <dgm:pt modelId="{82F9D355-DFCE-4DBA-BF11-01192885ECD3}" type="sibTrans" cxnId="{D10AF7B7-3241-4D4C-B7BD-B1820818A13A}">
      <dgm:prSet/>
      <dgm:spPr/>
      <dgm:t>
        <a:bodyPr/>
        <a:lstStyle/>
        <a:p>
          <a:endParaRPr lang="ru-RU"/>
        </a:p>
      </dgm:t>
    </dgm:pt>
    <dgm:pt modelId="{7FF60114-4D19-4E28-91DB-F060110028F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деятельность всех участников педагогического процесса (педагогов, родителей, детей):</a:t>
          </a:r>
        </a:p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проектной деятельности, праздники, фестивали, совместные походы и экскурсии, выставки, совместное участие в конкурсах и т.д.</a:t>
          </a:r>
          <a:endParaRPr lang="ru-RU" sz="1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E4ECC-AE42-400C-9E92-CF9689C031BA}" type="parTrans" cxnId="{22E6159C-FD63-474B-A61F-6CFD323A18E6}">
      <dgm:prSet/>
      <dgm:spPr/>
      <dgm:t>
        <a:bodyPr/>
        <a:lstStyle/>
        <a:p>
          <a:endParaRPr lang="ru-RU"/>
        </a:p>
      </dgm:t>
    </dgm:pt>
    <dgm:pt modelId="{2A568A4D-D732-43E3-BBEB-36318596F1A4}" type="sibTrans" cxnId="{22E6159C-FD63-474B-A61F-6CFD323A18E6}">
      <dgm:prSet/>
      <dgm:spPr/>
      <dgm:t>
        <a:bodyPr/>
        <a:lstStyle/>
        <a:p>
          <a:endParaRPr lang="ru-RU"/>
        </a:p>
      </dgm:t>
    </dgm:pt>
    <dgm:pt modelId="{7989D8C1-79D7-41A1-BA35-73BB101687D3}" type="pres">
      <dgm:prSet presAssocID="{0B50C639-CDFD-46B8-A959-050AC7D75B9D}" presName="linear" presStyleCnt="0">
        <dgm:presLayoutVars>
          <dgm:dir/>
          <dgm:animLvl val="lvl"/>
          <dgm:resizeHandles val="exact"/>
        </dgm:presLayoutVars>
      </dgm:prSet>
      <dgm:spPr/>
    </dgm:pt>
    <dgm:pt modelId="{48E583A1-FDD6-42ED-BF17-D25044D3F58B}" type="pres">
      <dgm:prSet presAssocID="{454A1ACE-35BC-4BE5-80CF-4FDFFF2CE519}" presName="parentLin" presStyleCnt="0"/>
      <dgm:spPr/>
    </dgm:pt>
    <dgm:pt modelId="{5A1DCD42-7AC1-45E2-815A-332B72A87E8D}" type="pres">
      <dgm:prSet presAssocID="{454A1ACE-35BC-4BE5-80CF-4FDFFF2CE519}" presName="parentLeftMargin" presStyleLbl="node1" presStyleIdx="0" presStyleCnt="3"/>
      <dgm:spPr/>
    </dgm:pt>
    <dgm:pt modelId="{8ED69701-624B-4557-8535-BBA1B00A07DC}" type="pres">
      <dgm:prSet presAssocID="{454A1ACE-35BC-4BE5-80CF-4FDFFF2CE519}" presName="parentText" presStyleLbl="node1" presStyleIdx="0" presStyleCnt="3" custScaleX="116410" custScaleY="142196" custLinFactNeighborX="6713" custLinFactNeighborY="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EFF1F-F71A-4CC6-8756-5E749CC1D7B2}" type="pres">
      <dgm:prSet presAssocID="{454A1ACE-35BC-4BE5-80CF-4FDFFF2CE519}" presName="negativeSpace" presStyleCnt="0"/>
      <dgm:spPr/>
    </dgm:pt>
    <dgm:pt modelId="{9EEC28D1-8DF4-49E8-A400-A15AF6F249B1}" type="pres">
      <dgm:prSet presAssocID="{454A1ACE-35BC-4BE5-80CF-4FDFFF2CE519}" presName="childText" presStyleLbl="conFgAcc1" presStyleIdx="0" presStyleCnt="3">
        <dgm:presLayoutVars>
          <dgm:bulletEnabled val="1"/>
        </dgm:presLayoutVars>
      </dgm:prSet>
      <dgm:spPr/>
    </dgm:pt>
    <dgm:pt modelId="{07FDE9BE-7F47-46C4-92C2-0FC6A3870B4D}" type="pres">
      <dgm:prSet presAssocID="{B59F362B-B104-42FF-8F96-440BD569056A}" presName="spaceBetweenRectangles" presStyleCnt="0"/>
      <dgm:spPr/>
    </dgm:pt>
    <dgm:pt modelId="{7F34B845-7385-458E-AD10-37FE72E79C00}" type="pres">
      <dgm:prSet presAssocID="{7A02C1F4-1FC0-4BB0-932F-8DDA3D8D625B}" presName="parentLin" presStyleCnt="0"/>
      <dgm:spPr/>
    </dgm:pt>
    <dgm:pt modelId="{56EE8084-4660-4CB8-9EE0-0B1A9E01B488}" type="pres">
      <dgm:prSet presAssocID="{7A02C1F4-1FC0-4BB0-932F-8DDA3D8D625B}" presName="parentLeftMargin" presStyleLbl="node1" presStyleIdx="0" presStyleCnt="3"/>
      <dgm:spPr/>
    </dgm:pt>
    <dgm:pt modelId="{B247FA84-94CD-4AC2-8828-DF9C36FD74AF}" type="pres">
      <dgm:prSet presAssocID="{7A02C1F4-1FC0-4BB0-932F-8DDA3D8D625B}" presName="parentText" presStyleLbl="node1" presStyleIdx="1" presStyleCnt="3" custScaleX="1166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090DB-80CF-40DA-8B37-07315769BCA8}" type="pres">
      <dgm:prSet presAssocID="{7A02C1F4-1FC0-4BB0-932F-8DDA3D8D625B}" presName="negativeSpace" presStyleCnt="0"/>
      <dgm:spPr/>
    </dgm:pt>
    <dgm:pt modelId="{CC113991-668A-435C-B71F-66D4998A19C2}" type="pres">
      <dgm:prSet presAssocID="{7A02C1F4-1FC0-4BB0-932F-8DDA3D8D625B}" presName="childText" presStyleLbl="conFgAcc1" presStyleIdx="1" presStyleCnt="3">
        <dgm:presLayoutVars>
          <dgm:bulletEnabled val="1"/>
        </dgm:presLayoutVars>
      </dgm:prSet>
      <dgm:spPr/>
    </dgm:pt>
    <dgm:pt modelId="{0F927F82-7AAB-4933-B36A-8C7A24873A10}" type="pres">
      <dgm:prSet presAssocID="{82F9D355-DFCE-4DBA-BF11-01192885ECD3}" presName="spaceBetweenRectangles" presStyleCnt="0"/>
      <dgm:spPr/>
    </dgm:pt>
    <dgm:pt modelId="{3E9F1E25-B15D-49ED-AE6F-71CBF275D991}" type="pres">
      <dgm:prSet presAssocID="{7FF60114-4D19-4E28-91DB-F060110028F0}" presName="parentLin" presStyleCnt="0"/>
      <dgm:spPr/>
    </dgm:pt>
    <dgm:pt modelId="{69FD030F-4895-45C0-A18B-D85B4E80FC63}" type="pres">
      <dgm:prSet presAssocID="{7FF60114-4D19-4E28-91DB-F060110028F0}" presName="parentLeftMargin" presStyleLbl="node1" presStyleIdx="1" presStyleCnt="3"/>
      <dgm:spPr/>
    </dgm:pt>
    <dgm:pt modelId="{898A30A6-2271-4287-8817-7E58372A5DB3}" type="pres">
      <dgm:prSet presAssocID="{7FF60114-4D19-4E28-91DB-F060110028F0}" presName="parentText" presStyleLbl="node1" presStyleIdx="2" presStyleCnt="3" custScaleX="114888" custScaleY="1299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E737C-70E1-49C5-864B-E59830453F54}" type="pres">
      <dgm:prSet presAssocID="{7FF60114-4D19-4E28-91DB-F060110028F0}" presName="negativeSpace" presStyleCnt="0"/>
      <dgm:spPr/>
    </dgm:pt>
    <dgm:pt modelId="{7B3852EE-E521-437C-979C-F1A76435F1ED}" type="pres">
      <dgm:prSet presAssocID="{7FF60114-4D19-4E28-91DB-F060110028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10AF7B7-3241-4D4C-B7BD-B1820818A13A}" srcId="{0B50C639-CDFD-46B8-A959-050AC7D75B9D}" destId="{7A02C1F4-1FC0-4BB0-932F-8DDA3D8D625B}" srcOrd="1" destOrd="0" parTransId="{93E1E028-39BE-43C1-82A3-7F4B06232929}" sibTransId="{82F9D355-DFCE-4DBA-BF11-01192885ECD3}"/>
    <dgm:cxn modelId="{C8D7ECBE-972F-46FD-BB06-5DA12549C84D}" type="presOf" srcId="{7FF60114-4D19-4E28-91DB-F060110028F0}" destId="{898A30A6-2271-4287-8817-7E58372A5DB3}" srcOrd="1" destOrd="0" presId="urn:microsoft.com/office/officeart/2005/8/layout/list1"/>
    <dgm:cxn modelId="{FCEFC415-32FE-4C9F-897E-83FEC5FDC96D}" type="presOf" srcId="{7A02C1F4-1FC0-4BB0-932F-8DDA3D8D625B}" destId="{B247FA84-94CD-4AC2-8828-DF9C36FD74AF}" srcOrd="1" destOrd="0" presId="urn:microsoft.com/office/officeart/2005/8/layout/list1"/>
    <dgm:cxn modelId="{A2D77EE3-1C57-4C17-A34E-51CAB37309AC}" type="presOf" srcId="{7A02C1F4-1FC0-4BB0-932F-8DDA3D8D625B}" destId="{56EE8084-4660-4CB8-9EE0-0B1A9E01B488}" srcOrd="0" destOrd="0" presId="urn:microsoft.com/office/officeart/2005/8/layout/list1"/>
    <dgm:cxn modelId="{22E6159C-FD63-474B-A61F-6CFD323A18E6}" srcId="{0B50C639-CDFD-46B8-A959-050AC7D75B9D}" destId="{7FF60114-4D19-4E28-91DB-F060110028F0}" srcOrd="2" destOrd="0" parTransId="{F26E4ECC-AE42-400C-9E92-CF9689C031BA}" sibTransId="{2A568A4D-D732-43E3-BBEB-36318596F1A4}"/>
    <dgm:cxn modelId="{A9F6DE8C-79F8-4C88-AB94-09AAD50C5ED4}" type="presOf" srcId="{0B50C639-CDFD-46B8-A959-050AC7D75B9D}" destId="{7989D8C1-79D7-41A1-BA35-73BB101687D3}" srcOrd="0" destOrd="0" presId="urn:microsoft.com/office/officeart/2005/8/layout/list1"/>
    <dgm:cxn modelId="{15DAA9CC-2E7A-4C33-A8F8-8E61412756A0}" type="presOf" srcId="{454A1ACE-35BC-4BE5-80CF-4FDFFF2CE519}" destId="{5A1DCD42-7AC1-45E2-815A-332B72A87E8D}" srcOrd="0" destOrd="0" presId="urn:microsoft.com/office/officeart/2005/8/layout/list1"/>
    <dgm:cxn modelId="{AEC6CC97-41DD-4535-B9B0-0BCD3FF73785}" srcId="{0B50C639-CDFD-46B8-A959-050AC7D75B9D}" destId="{454A1ACE-35BC-4BE5-80CF-4FDFFF2CE519}" srcOrd="0" destOrd="0" parTransId="{4964045A-4672-40EA-8162-B8BF2B23FA0F}" sibTransId="{B59F362B-B104-42FF-8F96-440BD569056A}"/>
    <dgm:cxn modelId="{7DFA5F9B-AB50-4283-BD66-DA6C8BD5CB15}" type="presOf" srcId="{7FF60114-4D19-4E28-91DB-F060110028F0}" destId="{69FD030F-4895-45C0-A18B-D85B4E80FC63}" srcOrd="0" destOrd="0" presId="urn:microsoft.com/office/officeart/2005/8/layout/list1"/>
    <dgm:cxn modelId="{BFE4A617-01E7-4A2F-8949-002F0FC8DEF8}" type="presOf" srcId="{454A1ACE-35BC-4BE5-80CF-4FDFFF2CE519}" destId="{8ED69701-624B-4557-8535-BBA1B00A07DC}" srcOrd="1" destOrd="0" presId="urn:microsoft.com/office/officeart/2005/8/layout/list1"/>
    <dgm:cxn modelId="{6F3726A8-735C-4F83-9DA8-E21D66CB5A4D}" type="presParOf" srcId="{7989D8C1-79D7-41A1-BA35-73BB101687D3}" destId="{48E583A1-FDD6-42ED-BF17-D25044D3F58B}" srcOrd="0" destOrd="0" presId="urn:microsoft.com/office/officeart/2005/8/layout/list1"/>
    <dgm:cxn modelId="{BCE6F8AB-F0BC-44C1-98A4-B395FEB99B1A}" type="presParOf" srcId="{48E583A1-FDD6-42ED-BF17-D25044D3F58B}" destId="{5A1DCD42-7AC1-45E2-815A-332B72A87E8D}" srcOrd="0" destOrd="0" presId="urn:microsoft.com/office/officeart/2005/8/layout/list1"/>
    <dgm:cxn modelId="{75D902CC-39B5-4D9E-8207-E4039689E288}" type="presParOf" srcId="{48E583A1-FDD6-42ED-BF17-D25044D3F58B}" destId="{8ED69701-624B-4557-8535-BBA1B00A07DC}" srcOrd="1" destOrd="0" presId="urn:microsoft.com/office/officeart/2005/8/layout/list1"/>
    <dgm:cxn modelId="{75704AB1-0D9E-4913-B6A5-0D90D924C18E}" type="presParOf" srcId="{7989D8C1-79D7-41A1-BA35-73BB101687D3}" destId="{3D2EFF1F-F71A-4CC6-8756-5E749CC1D7B2}" srcOrd="1" destOrd="0" presId="urn:microsoft.com/office/officeart/2005/8/layout/list1"/>
    <dgm:cxn modelId="{CFCA0BAD-5298-4D34-A7C7-60E16F2CB38F}" type="presParOf" srcId="{7989D8C1-79D7-41A1-BA35-73BB101687D3}" destId="{9EEC28D1-8DF4-49E8-A400-A15AF6F249B1}" srcOrd="2" destOrd="0" presId="urn:microsoft.com/office/officeart/2005/8/layout/list1"/>
    <dgm:cxn modelId="{BA32FDEE-F2A3-4811-8083-3EDC2CDA8EB1}" type="presParOf" srcId="{7989D8C1-79D7-41A1-BA35-73BB101687D3}" destId="{07FDE9BE-7F47-46C4-92C2-0FC6A3870B4D}" srcOrd="3" destOrd="0" presId="urn:microsoft.com/office/officeart/2005/8/layout/list1"/>
    <dgm:cxn modelId="{5E42EC2B-00AF-4096-BE29-25438F2730F1}" type="presParOf" srcId="{7989D8C1-79D7-41A1-BA35-73BB101687D3}" destId="{7F34B845-7385-458E-AD10-37FE72E79C00}" srcOrd="4" destOrd="0" presId="urn:microsoft.com/office/officeart/2005/8/layout/list1"/>
    <dgm:cxn modelId="{FE3D4605-0023-4E28-A1C4-7C7407B6962F}" type="presParOf" srcId="{7F34B845-7385-458E-AD10-37FE72E79C00}" destId="{56EE8084-4660-4CB8-9EE0-0B1A9E01B488}" srcOrd="0" destOrd="0" presId="urn:microsoft.com/office/officeart/2005/8/layout/list1"/>
    <dgm:cxn modelId="{8A901878-EE20-406B-8D23-1A043A2393A9}" type="presParOf" srcId="{7F34B845-7385-458E-AD10-37FE72E79C00}" destId="{B247FA84-94CD-4AC2-8828-DF9C36FD74AF}" srcOrd="1" destOrd="0" presId="urn:microsoft.com/office/officeart/2005/8/layout/list1"/>
    <dgm:cxn modelId="{3F0567A4-6EBF-4A93-9A4A-47D9AC92827B}" type="presParOf" srcId="{7989D8C1-79D7-41A1-BA35-73BB101687D3}" destId="{9C2090DB-80CF-40DA-8B37-07315769BCA8}" srcOrd="5" destOrd="0" presId="urn:microsoft.com/office/officeart/2005/8/layout/list1"/>
    <dgm:cxn modelId="{70505981-45CF-4F70-A985-C76571AECBFF}" type="presParOf" srcId="{7989D8C1-79D7-41A1-BA35-73BB101687D3}" destId="{CC113991-668A-435C-B71F-66D4998A19C2}" srcOrd="6" destOrd="0" presId="urn:microsoft.com/office/officeart/2005/8/layout/list1"/>
    <dgm:cxn modelId="{77C93989-4BCA-4201-A142-C831E213B64C}" type="presParOf" srcId="{7989D8C1-79D7-41A1-BA35-73BB101687D3}" destId="{0F927F82-7AAB-4933-B36A-8C7A24873A10}" srcOrd="7" destOrd="0" presId="urn:microsoft.com/office/officeart/2005/8/layout/list1"/>
    <dgm:cxn modelId="{71977AE2-D1AD-4894-B637-D7A573116A1C}" type="presParOf" srcId="{7989D8C1-79D7-41A1-BA35-73BB101687D3}" destId="{3E9F1E25-B15D-49ED-AE6F-71CBF275D991}" srcOrd="8" destOrd="0" presId="urn:microsoft.com/office/officeart/2005/8/layout/list1"/>
    <dgm:cxn modelId="{47C3E7F2-4887-4A1D-93D9-9063EE7A790D}" type="presParOf" srcId="{3E9F1E25-B15D-49ED-AE6F-71CBF275D991}" destId="{69FD030F-4895-45C0-A18B-D85B4E80FC63}" srcOrd="0" destOrd="0" presId="urn:microsoft.com/office/officeart/2005/8/layout/list1"/>
    <dgm:cxn modelId="{21E71AA7-D3A8-4093-B21B-C28B2687ABC8}" type="presParOf" srcId="{3E9F1E25-B15D-49ED-AE6F-71CBF275D991}" destId="{898A30A6-2271-4287-8817-7E58372A5DB3}" srcOrd="1" destOrd="0" presId="urn:microsoft.com/office/officeart/2005/8/layout/list1"/>
    <dgm:cxn modelId="{4BB15692-0AE8-4926-AE91-6F9F6E3DD5E5}" type="presParOf" srcId="{7989D8C1-79D7-41A1-BA35-73BB101687D3}" destId="{727E737C-70E1-49C5-864B-E59830453F54}" srcOrd="9" destOrd="0" presId="urn:microsoft.com/office/officeart/2005/8/layout/list1"/>
    <dgm:cxn modelId="{996A3C90-124E-4B8C-A2E2-E0950056A08A}" type="presParOf" srcId="{7989D8C1-79D7-41A1-BA35-73BB101687D3}" destId="{7B3852EE-E521-437C-979C-F1A76435F1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3A104-600D-4D82-8F96-AA429A511FC0}" type="doc">
      <dgm:prSet loTypeId="urn:microsoft.com/office/officeart/2005/8/layout/cycle6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AF3C9CB-15EB-4D56-93F6-D6EF0C90C909}">
      <dgm:prSet phldrT="[Текст]" custT="1"/>
      <dgm:spPr/>
      <dgm:t>
        <a:bodyPr/>
        <a:lstStyle/>
        <a:p>
          <a:r>
            <a:rPr lang="ru-RU" sz="18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</a:t>
          </a:r>
          <a:endParaRPr lang="ru-RU" sz="18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C71D7C-7D09-4A82-BA94-6A35602995FD}" type="parTrans" cxnId="{F30372C1-8340-4EA8-BC10-7C9CA4B79A4C}">
      <dgm:prSet/>
      <dgm:spPr/>
      <dgm:t>
        <a:bodyPr/>
        <a:lstStyle/>
        <a:p>
          <a:endParaRPr lang="ru-RU"/>
        </a:p>
      </dgm:t>
    </dgm:pt>
    <dgm:pt modelId="{C6DA2E0A-C7C1-4D6F-BB0C-620B912FE4DE}" type="sibTrans" cxnId="{F30372C1-8340-4EA8-BC10-7C9CA4B79A4C}">
      <dgm:prSet/>
      <dgm:spPr/>
      <dgm:t>
        <a:bodyPr/>
        <a:lstStyle/>
        <a:p>
          <a:endParaRPr lang="ru-RU"/>
        </a:p>
      </dgm:t>
    </dgm:pt>
    <dgm:pt modelId="{F49A441F-D817-41E3-B0D3-2B418E196BA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Социально-коммуникативное развитие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09C4C-87D0-4C68-9370-CA6CD91EF548}" type="parTrans" cxnId="{221C1DE6-5DDC-4048-BF45-FA87AAF1A898}">
      <dgm:prSet/>
      <dgm:spPr/>
      <dgm:t>
        <a:bodyPr/>
        <a:lstStyle/>
        <a:p>
          <a:endParaRPr lang="ru-RU"/>
        </a:p>
      </dgm:t>
    </dgm:pt>
    <dgm:pt modelId="{B630B01E-3050-4578-8B37-8AB3DAF63E1B}" type="sibTrans" cxnId="{221C1DE6-5DDC-4048-BF45-FA87AAF1A898}">
      <dgm:prSet/>
      <dgm:spPr/>
      <dgm:t>
        <a:bodyPr/>
        <a:lstStyle/>
        <a:p>
          <a:endParaRPr lang="ru-RU"/>
        </a:p>
      </dgm:t>
    </dgm:pt>
    <dgm:pt modelId="{ED7277D2-97D3-428D-8FD6-1142C9FD1C62}">
      <dgm:prSet phldrT="[Текст]"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Речевое развитие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E772F-48E4-4611-B81B-B0949E9EFD92}" type="parTrans" cxnId="{6940CDD4-1398-492A-8BC2-48E12027761C}">
      <dgm:prSet/>
      <dgm:spPr/>
      <dgm:t>
        <a:bodyPr/>
        <a:lstStyle/>
        <a:p>
          <a:endParaRPr lang="ru-RU"/>
        </a:p>
      </dgm:t>
    </dgm:pt>
    <dgm:pt modelId="{D026D9AA-A072-453D-A9CE-77C275C78E2D}" type="sibTrans" cxnId="{6940CDD4-1398-492A-8BC2-48E12027761C}">
      <dgm:prSet/>
      <dgm:spPr/>
      <dgm:t>
        <a:bodyPr/>
        <a:lstStyle/>
        <a:p>
          <a:endParaRPr lang="ru-RU"/>
        </a:p>
      </dgm:t>
    </dgm:pt>
    <dgm:pt modelId="{2755CE6D-0A89-4C17-AB67-9ECFFE6F0077}">
      <dgm:prSet phldrT="[Текст]"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57D04-0636-47A8-BF3F-6B05D01E73C0}" type="parTrans" cxnId="{C5B47C51-1C07-4FE1-9193-8FE3E9431B22}">
      <dgm:prSet/>
      <dgm:spPr/>
      <dgm:t>
        <a:bodyPr/>
        <a:lstStyle/>
        <a:p>
          <a:endParaRPr lang="ru-RU"/>
        </a:p>
      </dgm:t>
    </dgm:pt>
    <dgm:pt modelId="{F551F481-C6E1-418F-A7A0-B8D69FE03A8D}" type="sibTrans" cxnId="{C5B47C51-1C07-4FE1-9193-8FE3E9431B22}">
      <dgm:prSet/>
      <dgm:spPr/>
      <dgm:t>
        <a:bodyPr/>
        <a:lstStyle/>
        <a:p>
          <a:endParaRPr lang="ru-RU"/>
        </a:p>
      </dgm:t>
    </dgm:pt>
    <dgm:pt modelId="{09266817-3A47-4032-802E-4E27D407863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Художественно-эстетическое развитие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37E292-0971-45FD-A504-56FCD5F4A47A}" type="parTrans" cxnId="{EF91EC3F-4085-4C3F-A8F3-57E92FD5E3DB}">
      <dgm:prSet/>
      <dgm:spPr/>
      <dgm:t>
        <a:bodyPr/>
        <a:lstStyle/>
        <a:p>
          <a:endParaRPr lang="ru-RU"/>
        </a:p>
      </dgm:t>
    </dgm:pt>
    <dgm:pt modelId="{E05EAED1-BAC3-46F1-9F69-8113FC0A2820}" type="sibTrans" cxnId="{EF91EC3F-4085-4C3F-A8F3-57E92FD5E3DB}">
      <dgm:prSet/>
      <dgm:spPr/>
      <dgm:t>
        <a:bodyPr/>
        <a:lstStyle/>
        <a:p>
          <a:endParaRPr lang="ru-RU"/>
        </a:p>
      </dgm:t>
    </dgm:pt>
    <dgm:pt modelId="{60AB779F-A595-4AD9-884A-0C574EBB7CAC}" type="pres">
      <dgm:prSet presAssocID="{01A3A104-600D-4D82-8F96-AA429A511F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D95D04-5BFF-4B9E-A533-5C7982D93C66}" type="pres">
      <dgm:prSet presAssocID="{4AF3C9CB-15EB-4D56-93F6-D6EF0C90C909}" presName="node" presStyleLbl="node1" presStyleIdx="0" presStyleCnt="5" custScaleX="113945" custScaleY="129971" custRadScaleRad="93319" custRadScaleInc="-3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504E2-3AA0-40BE-9C09-B7BDA8DDE2AB}" type="pres">
      <dgm:prSet presAssocID="{4AF3C9CB-15EB-4D56-93F6-D6EF0C90C909}" presName="spNode" presStyleCnt="0"/>
      <dgm:spPr/>
    </dgm:pt>
    <dgm:pt modelId="{51B7C409-28AE-4E37-A5E2-FF3475CC6619}" type="pres">
      <dgm:prSet presAssocID="{C6DA2E0A-C7C1-4D6F-BB0C-620B912FE4D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FD9A02A-7D0C-4AEE-954B-AF429439F730}" type="pres">
      <dgm:prSet presAssocID="{F49A441F-D817-41E3-B0D3-2B418E196BAB}" presName="node" presStyleLbl="node1" presStyleIdx="1" presStyleCnt="5" custScaleX="126463" custScaleY="145704" custRadScaleRad="100252" custRadScaleInc="-1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B95CF-CF9F-4CD4-902A-081C58727643}" type="pres">
      <dgm:prSet presAssocID="{F49A441F-D817-41E3-B0D3-2B418E196BAB}" presName="spNode" presStyleCnt="0"/>
      <dgm:spPr/>
    </dgm:pt>
    <dgm:pt modelId="{FFF6F180-5137-4720-AF53-82488FB705E0}" type="pres">
      <dgm:prSet presAssocID="{B630B01E-3050-4578-8B37-8AB3DAF63E1B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0E7B45B-973A-46A4-BC95-9185E481D8AC}" type="pres">
      <dgm:prSet presAssocID="{ED7277D2-97D3-428D-8FD6-1142C9FD1C62}" presName="node" presStyleLbl="node1" presStyleIdx="2" presStyleCnt="5" custScaleX="134226" custScaleY="131736" custRadScaleRad="104814" custRadScaleInc="-49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4CE8D-A413-4CB1-8908-1AD695B0849E}" type="pres">
      <dgm:prSet presAssocID="{ED7277D2-97D3-428D-8FD6-1142C9FD1C62}" presName="spNode" presStyleCnt="0"/>
      <dgm:spPr/>
    </dgm:pt>
    <dgm:pt modelId="{F7E8EB24-E93A-41C6-B5FB-7886DEFA1864}" type="pres">
      <dgm:prSet presAssocID="{D026D9AA-A072-453D-A9CE-77C275C78E2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677CE38-CF5B-48E2-ACBC-C4B416654BA8}" type="pres">
      <dgm:prSet presAssocID="{2755CE6D-0A89-4C17-AB67-9ECFFE6F0077}" presName="node" presStyleLbl="node1" presStyleIdx="3" presStyleCnt="5" custScaleX="140089" custScaleY="137832" custRadScaleRad="102542" custRadScaleInc="50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A56B9-EE31-40D9-A284-4CE50668F1F8}" type="pres">
      <dgm:prSet presAssocID="{2755CE6D-0A89-4C17-AB67-9ECFFE6F0077}" presName="spNode" presStyleCnt="0"/>
      <dgm:spPr/>
    </dgm:pt>
    <dgm:pt modelId="{B810056C-B286-4174-92AA-B5B7DA509F88}" type="pres">
      <dgm:prSet presAssocID="{F551F481-C6E1-418F-A7A0-B8D69FE03A8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37FA19E-9B25-43A6-9FC7-E89C4F532C79}" type="pres">
      <dgm:prSet presAssocID="{09266817-3A47-4032-802E-4E27D407863D}" presName="node" presStyleLbl="node1" presStyleIdx="4" presStyleCnt="5" custScaleX="138701" custScaleY="146072" custRadScaleRad="98013" custRadScaleInc="-5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1A603-B057-4EC8-AE0E-17B7486EC99A}" type="pres">
      <dgm:prSet presAssocID="{09266817-3A47-4032-802E-4E27D407863D}" presName="spNode" presStyleCnt="0"/>
      <dgm:spPr/>
    </dgm:pt>
    <dgm:pt modelId="{E060B3B7-544B-4D17-997A-16FD17E7EEC5}" type="pres">
      <dgm:prSet presAssocID="{E05EAED1-BAC3-46F1-9F69-8113FC0A282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E44E83E-01E2-4F81-8F66-2018C7D96104}" type="presOf" srcId="{4AF3C9CB-15EB-4D56-93F6-D6EF0C90C909}" destId="{C0D95D04-5BFF-4B9E-A533-5C7982D93C66}" srcOrd="0" destOrd="0" presId="urn:microsoft.com/office/officeart/2005/8/layout/cycle6"/>
    <dgm:cxn modelId="{FD8A8B2A-88DB-477A-BD93-91E69CAE24ED}" type="presOf" srcId="{01A3A104-600D-4D82-8F96-AA429A511FC0}" destId="{60AB779F-A595-4AD9-884A-0C574EBB7CAC}" srcOrd="0" destOrd="0" presId="urn:microsoft.com/office/officeart/2005/8/layout/cycle6"/>
    <dgm:cxn modelId="{AFF981F6-6809-464A-98EE-988FC3F5BE01}" type="presOf" srcId="{F551F481-C6E1-418F-A7A0-B8D69FE03A8D}" destId="{B810056C-B286-4174-92AA-B5B7DA509F88}" srcOrd="0" destOrd="0" presId="urn:microsoft.com/office/officeart/2005/8/layout/cycle6"/>
    <dgm:cxn modelId="{DA9D5E94-2ECB-4E25-A4A8-90B89080FCF9}" type="presOf" srcId="{ED7277D2-97D3-428D-8FD6-1142C9FD1C62}" destId="{20E7B45B-973A-46A4-BC95-9185E481D8AC}" srcOrd="0" destOrd="0" presId="urn:microsoft.com/office/officeart/2005/8/layout/cycle6"/>
    <dgm:cxn modelId="{EF91EC3F-4085-4C3F-A8F3-57E92FD5E3DB}" srcId="{01A3A104-600D-4D82-8F96-AA429A511FC0}" destId="{09266817-3A47-4032-802E-4E27D407863D}" srcOrd="4" destOrd="0" parTransId="{BD37E292-0971-45FD-A504-56FCD5F4A47A}" sibTransId="{E05EAED1-BAC3-46F1-9F69-8113FC0A2820}"/>
    <dgm:cxn modelId="{B8FE82DD-D59F-4388-9F00-2AB5232670CD}" type="presOf" srcId="{F49A441F-D817-41E3-B0D3-2B418E196BAB}" destId="{6FD9A02A-7D0C-4AEE-954B-AF429439F730}" srcOrd="0" destOrd="0" presId="urn:microsoft.com/office/officeart/2005/8/layout/cycle6"/>
    <dgm:cxn modelId="{71C5E5F1-3E0A-4435-A0EF-FC2739078650}" type="presOf" srcId="{C6DA2E0A-C7C1-4D6F-BB0C-620B912FE4DE}" destId="{51B7C409-28AE-4E37-A5E2-FF3475CC6619}" srcOrd="0" destOrd="0" presId="urn:microsoft.com/office/officeart/2005/8/layout/cycle6"/>
    <dgm:cxn modelId="{F30372C1-8340-4EA8-BC10-7C9CA4B79A4C}" srcId="{01A3A104-600D-4D82-8F96-AA429A511FC0}" destId="{4AF3C9CB-15EB-4D56-93F6-D6EF0C90C909}" srcOrd="0" destOrd="0" parTransId="{25C71D7C-7D09-4A82-BA94-6A35602995FD}" sibTransId="{C6DA2E0A-C7C1-4D6F-BB0C-620B912FE4DE}"/>
    <dgm:cxn modelId="{221C1DE6-5DDC-4048-BF45-FA87AAF1A898}" srcId="{01A3A104-600D-4D82-8F96-AA429A511FC0}" destId="{F49A441F-D817-41E3-B0D3-2B418E196BAB}" srcOrd="1" destOrd="0" parTransId="{F4809C4C-87D0-4C68-9370-CA6CD91EF548}" sibTransId="{B630B01E-3050-4578-8B37-8AB3DAF63E1B}"/>
    <dgm:cxn modelId="{DFCE75D5-A6F8-45A2-A1C7-C22D29D9D646}" type="presOf" srcId="{09266817-3A47-4032-802E-4E27D407863D}" destId="{337FA19E-9B25-43A6-9FC7-E89C4F532C79}" srcOrd="0" destOrd="0" presId="urn:microsoft.com/office/officeart/2005/8/layout/cycle6"/>
    <dgm:cxn modelId="{1AC834F0-7E29-4209-AE55-4C10D38B52D2}" type="presOf" srcId="{D026D9AA-A072-453D-A9CE-77C275C78E2D}" destId="{F7E8EB24-E93A-41C6-B5FB-7886DEFA1864}" srcOrd="0" destOrd="0" presId="urn:microsoft.com/office/officeart/2005/8/layout/cycle6"/>
    <dgm:cxn modelId="{6940CDD4-1398-492A-8BC2-48E12027761C}" srcId="{01A3A104-600D-4D82-8F96-AA429A511FC0}" destId="{ED7277D2-97D3-428D-8FD6-1142C9FD1C62}" srcOrd="2" destOrd="0" parTransId="{049E772F-48E4-4611-B81B-B0949E9EFD92}" sibTransId="{D026D9AA-A072-453D-A9CE-77C275C78E2D}"/>
    <dgm:cxn modelId="{4DA96C35-E1BF-4BFB-99C6-670651BE6116}" type="presOf" srcId="{E05EAED1-BAC3-46F1-9F69-8113FC0A2820}" destId="{E060B3B7-544B-4D17-997A-16FD17E7EEC5}" srcOrd="0" destOrd="0" presId="urn:microsoft.com/office/officeart/2005/8/layout/cycle6"/>
    <dgm:cxn modelId="{C5B47C51-1C07-4FE1-9193-8FE3E9431B22}" srcId="{01A3A104-600D-4D82-8F96-AA429A511FC0}" destId="{2755CE6D-0A89-4C17-AB67-9ECFFE6F0077}" srcOrd="3" destOrd="0" parTransId="{4F257D04-0636-47A8-BF3F-6B05D01E73C0}" sibTransId="{F551F481-C6E1-418F-A7A0-B8D69FE03A8D}"/>
    <dgm:cxn modelId="{7B21CABF-9826-40E8-88D8-08F6E5B4ED06}" type="presOf" srcId="{2755CE6D-0A89-4C17-AB67-9ECFFE6F0077}" destId="{5677CE38-CF5B-48E2-ACBC-C4B416654BA8}" srcOrd="0" destOrd="0" presId="urn:microsoft.com/office/officeart/2005/8/layout/cycle6"/>
    <dgm:cxn modelId="{9B95AC18-15F1-4E53-A4F4-8C2C69307DB8}" type="presOf" srcId="{B630B01E-3050-4578-8B37-8AB3DAF63E1B}" destId="{FFF6F180-5137-4720-AF53-82488FB705E0}" srcOrd="0" destOrd="0" presId="urn:microsoft.com/office/officeart/2005/8/layout/cycle6"/>
    <dgm:cxn modelId="{0193A18F-A48B-47B3-ADAE-E3E6B8865421}" type="presParOf" srcId="{60AB779F-A595-4AD9-884A-0C574EBB7CAC}" destId="{C0D95D04-5BFF-4B9E-A533-5C7982D93C66}" srcOrd="0" destOrd="0" presId="urn:microsoft.com/office/officeart/2005/8/layout/cycle6"/>
    <dgm:cxn modelId="{B908D945-DC77-4FAE-B82B-45BD5DC051F1}" type="presParOf" srcId="{60AB779F-A595-4AD9-884A-0C574EBB7CAC}" destId="{126504E2-3AA0-40BE-9C09-B7BDA8DDE2AB}" srcOrd="1" destOrd="0" presId="urn:microsoft.com/office/officeart/2005/8/layout/cycle6"/>
    <dgm:cxn modelId="{C669CFD4-A687-477E-94C1-D868795904F0}" type="presParOf" srcId="{60AB779F-A595-4AD9-884A-0C574EBB7CAC}" destId="{51B7C409-28AE-4E37-A5E2-FF3475CC6619}" srcOrd="2" destOrd="0" presId="urn:microsoft.com/office/officeart/2005/8/layout/cycle6"/>
    <dgm:cxn modelId="{A234B0AA-B89D-4D5C-861C-5DF6DA6463ED}" type="presParOf" srcId="{60AB779F-A595-4AD9-884A-0C574EBB7CAC}" destId="{6FD9A02A-7D0C-4AEE-954B-AF429439F730}" srcOrd="3" destOrd="0" presId="urn:microsoft.com/office/officeart/2005/8/layout/cycle6"/>
    <dgm:cxn modelId="{F7550AF0-E8FC-4200-9386-0561FB062AC0}" type="presParOf" srcId="{60AB779F-A595-4AD9-884A-0C574EBB7CAC}" destId="{AA5B95CF-CF9F-4CD4-902A-081C58727643}" srcOrd="4" destOrd="0" presId="urn:microsoft.com/office/officeart/2005/8/layout/cycle6"/>
    <dgm:cxn modelId="{FD73BBAE-3894-4873-92D1-1288D4070BB5}" type="presParOf" srcId="{60AB779F-A595-4AD9-884A-0C574EBB7CAC}" destId="{FFF6F180-5137-4720-AF53-82488FB705E0}" srcOrd="5" destOrd="0" presId="urn:microsoft.com/office/officeart/2005/8/layout/cycle6"/>
    <dgm:cxn modelId="{90FC3B2E-BB6C-4CE6-B606-C01668949202}" type="presParOf" srcId="{60AB779F-A595-4AD9-884A-0C574EBB7CAC}" destId="{20E7B45B-973A-46A4-BC95-9185E481D8AC}" srcOrd="6" destOrd="0" presId="urn:microsoft.com/office/officeart/2005/8/layout/cycle6"/>
    <dgm:cxn modelId="{E55D5B47-E675-4CC5-B37A-446A25A229F6}" type="presParOf" srcId="{60AB779F-A595-4AD9-884A-0C574EBB7CAC}" destId="{4B44CE8D-A413-4CB1-8908-1AD695B0849E}" srcOrd="7" destOrd="0" presId="urn:microsoft.com/office/officeart/2005/8/layout/cycle6"/>
    <dgm:cxn modelId="{13FEFB12-1BAE-4ADB-A1B1-ADB508E11BA1}" type="presParOf" srcId="{60AB779F-A595-4AD9-884A-0C574EBB7CAC}" destId="{F7E8EB24-E93A-41C6-B5FB-7886DEFA1864}" srcOrd="8" destOrd="0" presId="urn:microsoft.com/office/officeart/2005/8/layout/cycle6"/>
    <dgm:cxn modelId="{1087956E-EC92-432D-920A-70D8127793E9}" type="presParOf" srcId="{60AB779F-A595-4AD9-884A-0C574EBB7CAC}" destId="{5677CE38-CF5B-48E2-ACBC-C4B416654BA8}" srcOrd="9" destOrd="0" presId="urn:microsoft.com/office/officeart/2005/8/layout/cycle6"/>
    <dgm:cxn modelId="{3659E012-86B3-4BD6-88FC-973743BDC75A}" type="presParOf" srcId="{60AB779F-A595-4AD9-884A-0C574EBB7CAC}" destId="{429A56B9-EE31-40D9-A284-4CE50668F1F8}" srcOrd="10" destOrd="0" presId="urn:microsoft.com/office/officeart/2005/8/layout/cycle6"/>
    <dgm:cxn modelId="{4BA628DC-7550-4EB4-854B-C8ADD02CF83E}" type="presParOf" srcId="{60AB779F-A595-4AD9-884A-0C574EBB7CAC}" destId="{B810056C-B286-4174-92AA-B5B7DA509F88}" srcOrd="11" destOrd="0" presId="urn:microsoft.com/office/officeart/2005/8/layout/cycle6"/>
    <dgm:cxn modelId="{66659001-CDDE-4579-AC58-CBEEF082C4F1}" type="presParOf" srcId="{60AB779F-A595-4AD9-884A-0C574EBB7CAC}" destId="{337FA19E-9B25-43A6-9FC7-E89C4F532C79}" srcOrd="12" destOrd="0" presId="urn:microsoft.com/office/officeart/2005/8/layout/cycle6"/>
    <dgm:cxn modelId="{73FE0DD3-187D-450A-A577-577BF2D9CD6A}" type="presParOf" srcId="{60AB779F-A595-4AD9-884A-0C574EBB7CAC}" destId="{1891A603-B057-4EC8-AE0E-17B7486EC99A}" srcOrd="13" destOrd="0" presId="urn:microsoft.com/office/officeart/2005/8/layout/cycle6"/>
    <dgm:cxn modelId="{9581DE6B-8315-4C88-BC39-A37201386C9A}" type="presParOf" srcId="{60AB779F-A595-4AD9-884A-0C574EBB7CAC}" destId="{E060B3B7-544B-4D17-997A-16FD17E7EEC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EF3CD8-E428-4D46-80C1-80795E865E48}" type="doc">
      <dgm:prSet loTypeId="urn:microsoft.com/office/officeart/2005/8/layout/matrix3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C4A7615-654A-420F-AEE8-42FB699151A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Социализация, развитие общения, нравственное воспитание, ребенок в семье и сообществе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B8CD8D-4E33-4528-97B8-11D50FE2A736}" type="parTrans" cxnId="{78C62852-9077-4A02-9EB8-EC35D3DBFC61}">
      <dgm:prSet/>
      <dgm:spPr/>
      <dgm:t>
        <a:bodyPr/>
        <a:lstStyle/>
        <a:p>
          <a:endParaRPr lang="ru-RU"/>
        </a:p>
      </dgm:t>
    </dgm:pt>
    <dgm:pt modelId="{6FD5BBBF-6E4B-4FF7-A2F5-611108809CA3}" type="sibTrans" cxnId="{78C62852-9077-4A02-9EB8-EC35D3DBFC61}">
      <dgm:prSet/>
      <dgm:spPr/>
      <dgm:t>
        <a:bodyPr/>
        <a:lstStyle/>
        <a:p>
          <a:endParaRPr lang="ru-RU"/>
        </a:p>
      </dgm:t>
    </dgm:pt>
    <dgm:pt modelId="{BE7D9AB5-4650-4474-9AE4-25087391AA8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Самообслуживание, самостоятельность, трудовое воспитание детей дошкольного возраста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AE696-8C99-40AF-AE4A-51AD9DD084AF}" type="parTrans" cxnId="{A80DB6AB-6834-42EB-ABBC-77A24AB3B892}">
      <dgm:prSet/>
      <dgm:spPr/>
      <dgm:t>
        <a:bodyPr/>
        <a:lstStyle/>
        <a:p>
          <a:endParaRPr lang="ru-RU"/>
        </a:p>
      </dgm:t>
    </dgm:pt>
    <dgm:pt modelId="{9CAE8D15-687F-4316-9FE9-D012E2F77370}" type="sibTrans" cxnId="{A80DB6AB-6834-42EB-ABBC-77A24AB3B892}">
      <dgm:prSet/>
      <dgm:spPr/>
      <dgm:t>
        <a:bodyPr/>
        <a:lstStyle/>
        <a:p>
          <a:endParaRPr lang="ru-RU"/>
        </a:p>
      </dgm:t>
    </dgm:pt>
    <dgm:pt modelId="{84F3DA1E-B9A6-4B8C-995A-8555C1DDEDF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основ безопасного поведения в быту, социуме, природе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6C9B69-D73A-4956-86D9-CCF7F0E46961}" type="parTrans" cxnId="{FE662EE1-433B-4B39-84FD-E16DA63D2BB4}">
      <dgm:prSet/>
      <dgm:spPr/>
      <dgm:t>
        <a:bodyPr/>
        <a:lstStyle/>
        <a:p>
          <a:endParaRPr lang="ru-RU"/>
        </a:p>
      </dgm:t>
    </dgm:pt>
    <dgm:pt modelId="{93DB0344-1C10-45DB-BBE4-B1A83772AA0F}" type="sibTrans" cxnId="{FE662EE1-433B-4B39-84FD-E16DA63D2BB4}">
      <dgm:prSet/>
      <dgm:spPr/>
      <dgm:t>
        <a:bodyPr/>
        <a:lstStyle/>
        <a:p>
          <a:endParaRPr lang="ru-RU"/>
        </a:p>
      </dgm:t>
    </dgm:pt>
    <dgm:pt modelId="{8BABC27C-D7EC-492E-A5D3-64AE62CE0D2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Патриотическое воспитание детей дошкольного возраста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FD5E6-47CD-4964-AB78-60A1BA5B4D54}" type="parTrans" cxnId="{E70D2C14-48F2-4043-8831-1B273CED7F50}">
      <dgm:prSet/>
      <dgm:spPr/>
      <dgm:t>
        <a:bodyPr/>
        <a:lstStyle/>
        <a:p>
          <a:endParaRPr lang="ru-RU"/>
        </a:p>
      </dgm:t>
    </dgm:pt>
    <dgm:pt modelId="{C321490F-75C0-4F9E-ABB7-3D243CBA32D6}" type="sibTrans" cxnId="{E70D2C14-48F2-4043-8831-1B273CED7F50}">
      <dgm:prSet/>
      <dgm:spPr/>
      <dgm:t>
        <a:bodyPr/>
        <a:lstStyle/>
        <a:p>
          <a:endParaRPr lang="ru-RU"/>
        </a:p>
      </dgm:t>
    </dgm:pt>
    <dgm:pt modelId="{A6EC4E23-4121-41BD-99B0-89222E35D834}" type="pres">
      <dgm:prSet presAssocID="{C5EF3CD8-E428-4D46-80C1-80795E865E4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EC24BF-0378-44A5-9A70-2BB6A67144C3}" type="pres">
      <dgm:prSet presAssocID="{C5EF3CD8-E428-4D46-80C1-80795E865E48}" presName="diamond" presStyleLbl="bgShp" presStyleIdx="0" presStyleCnt="1" custScaleX="109401"/>
      <dgm:spPr/>
    </dgm:pt>
    <dgm:pt modelId="{8BEC606A-E896-4E3E-858E-4498098880EF}" type="pres">
      <dgm:prSet presAssocID="{C5EF3CD8-E428-4D46-80C1-80795E865E48}" presName="quad1" presStyleLbl="node1" presStyleIdx="0" presStyleCnt="4" custScaleX="153510" custScaleY="104682" custLinFactNeighborX="-41993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F70B3-06D1-4837-ACD6-E7ED523B291D}" type="pres">
      <dgm:prSet presAssocID="{C5EF3CD8-E428-4D46-80C1-80795E865E48}" presName="quad2" presStyleLbl="node1" presStyleIdx="1" presStyleCnt="4" custScaleX="164805" custScaleY="104682" custLinFactNeighborX="3546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97505-E437-402F-B5E4-22A323FE4D35}" type="pres">
      <dgm:prSet presAssocID="{C5EF3CD8-E428-4D46-80C1-80795E865E48}" presName="quad3" presStyleLbl="node1" presStyleIdx="2" presStyleCnt="4" custScaleX="155906" custLinFactNeighborX="-39354" custLinFactNeighborY="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B6642-8815-4DEE-86A8-A17E94E6E841}" type="pres">
      <dgm:prSet presAssocID="{C5EF3CD8-E428-4D46-80C1-80795E865E48}" presName="quad4" presStyleLbl="node1" presStyleIdx="3" presStyleCnt="4" custScaleX="166003" custLinFactNeighborX="39839" custLinFactNeighborY="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9909EB-9E42-4370-B222-A567F75CD160}" type="presOf" srcId="{7C4A7615-654A-420F-AEE8-42FB699151AC}" destId="{8BEC606A-E896-4E3E-858E-4498098880EF}" srcOrd="0" destOrd="0" presId="urn:microsoft.com/office/officeart/2005/8/layout/matrix3"/>
    <dgm:cxn modelId="{D2DF4351-2EE8-4D17-B79D-74230E6F28FC}" type="presOf" srcId="{C5EF3CD8-E428-4D46-80C1-80795E865E48}" destId="{A6EC4E23-4121-41BD-99B0-89222E35D834}" srcOrd="0" destOrd="0" presId="urn:microsoft.com/office/officeart/2005/8/layout/matrix3"/>
    <dgm:cxn modelId="{78C62852-9077-4A02-9EB8-EC35D3DBFC61}" srcId="{C5EF3CD8-E428-4D46-80C1-80795E865E48}" destId="{7C4A7615-654A-420F-AEE8-42FB699151AC}" srcOrd="0" destOrd="0" parTransId="{8DB8CD8D-4E33-4528-97B8-11D50FE2A736}" sibTransId="{6FD5BBBF-6E4B-4FF7-A2F5-611108809CA3}"/>
    <dgm:cxn modelId="{A80DB6AB-6834-42EB-ABBC-77A24AB3B892}" srcId="{C5EF3CD8-E428-4D46-80C1-80795E865E48}" destId="{BE7D9AB5-4650-4474-9AE4-25087391AA82}" srcOrd="1" destOrd="0" parTransId="{E5AAE696-8C99-40AF-AE4A-51AD9DD084AF}" sibTransId="{9CAE8D15-687F-4316-9FE9-D012E2F77370}"/>
    <dgm:cxn modelId="{F08FC639-EFA8-4897-8D21-6116DB955A11}" type="presOf" srcId="{BE7D9AB5-4650-4474-9AE4-25087391AA82}" destId="{A0FF70B3-06D1-4837-ACD6-E7ED523B291D}" srcOrd="0" destOrd="0" presId="urn:microsoft.com/office/officeart/2005/8/layout/matrix3"/>
    <dgm:cxn modelId="{E70D2C14-48F2-4043-8831-1B273CED7F50}" srcId="{C5EF3CD8-E428-4D46-80C1-80795E865E48}" destId="{8BABC27C-D7EC-492E-A5D3-64AE62CE0D2C}" srcOrd="3" destOrd="0" parTransId="{3EFFD5E6-47CD-4964-AB78-60A1BA5B4D54}" sibTransId="{C321490F-75C0-4F9E-ABB7-3D243CBA32D6}"/>
    <dgm:cxn modelId="{F616E0A8-597F-4F69-AABE-304D724E9835}" type="presOf" srcId="{8BABC27C-D7EC-492E-A5D3-64AE62CE0D2C}" destId="{927B6642-8815-4DEE-86A8-A17E94E6E841}" srcOrd="0" destOrd="0" presId="urn:microsoft.com/office/officeart/2005/8/layout/matrix3"/>
    <dgm:cxn modelId="{4F76E86A-09DE-467F-8363-2CFB9D32F0C6}" type="presOf" srcId="{84F3DA1E-B9A6-4B8C-995A-8555C1DDEDFB}" destId="{A6597505-E437-402F-B5E4-22A323FE4D35}" srcOrd="0" destOrd="0" presId="urn:microsoft.com/office/officeart/2005/8/layout/matrix3"/>
    <dgm:cxn modelId="{FE662EE1-433B-4B39-84FD-E16DA63D2BB4}" srcId="{C5EF3CD8-E428-4D46-80C1-80795E865E48}" destId="{84F3DA1E-B9A6-4B8C-995A-8555C1DDEDFB}" srcOrd="2" destOrd="0" parTransId="{BF6C9B69-D73A-4956-86D9-CCF7F0E46961}" sibTransId="{93DB0344-1C10-45DB-BBE4-B1A83772AA0F}"/>
    <dgm:cxn modelId="{EDEF97B2-3AFF-419D-8217-7D59FD88A8E0}" type="presParOf" srcId="{A6EC4E23-4121-41BD-99B0-89222E35D834}" destId="{F9EC24BF-0378-44A5-9A70-2BB6A67144C3}" srcOrd="0" destOrd="0" presId="urn:microsoft.com/office/officeart/2005/8/layout/matrix3"/>
    <dgm:cxn modelId="{4D61C8ED-4EA0-47AC-B4AA-BDEAB13D2003}" type="presParOf" srcId="{A6EC4E23-4121-41BD-99B0-89222E35D834}" destId="{8BEC606A-E896-4E3E-858E-4498098880EF}" srcOrd="1" destOrd="0" presId="urn:microsoft.com/office/officeart/2005/8/layout/matrix3"/>
    <dgm:cxn modelId="{C620069B-343A-4DB2-B4F0-97DCD8259BB6}" type="presParOf" srcId="{A6EC4E23-4121-41BD-99B0-89222E35D834}" destId="{A0FF70B3-06D1-4837-ACD6-E7ED523B291D}" srcOrd="2" destOrd="0" presId="urn:microsoft.com/office/officeart/2005/8/layout/matrix3"/>
    <dgm:cxn modelId="{567967C7-9626-4337-89A9-B5634BBD13AD}" type="presParOf" srcId="{A6EC4E23-4121-41BD-99B0-89222E35D834}" destId="{A6597505-E437-402F-B5E4-22A323FE4D35}" srcOrd="3" destOrd="0" presId="urn:microsoft.com/office/officeart/2005/8/layout/matrix3"/>
    <dgm:cxn modelId="{2ADD9F55-F1D3-492B-AED1-198C80BEAAD9}" type="presParOf" srcId="{A6EC4E23-4121-41BD-99B0-89222E35D834}" destId="{927B6642-8815-4DEE-86A8-A17E94E6E84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EED59C-4FED-42EB-9A0D-528A925B0A1F}" type="doc">
      <dgm:prSet loTypeId="urn:microsoft.com/office/officeart/2005/8/layout/matrix3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C93F568-2700-4C3F-B10F-A2B6FD178895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элементарных математических представлений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BF26D3-95A3-497D-8171-81C47141FCE1}" type="parTrans" cxnId="{D9CFCFA4-50B1-485D-88B8-4D22EC92A9EC}">
      <dgm:prSet/>
      <dgm:spPr/>
      <dgm:t>
        <a:bodyPr/>
        <a:lstStyle/>
        <a:p>
          <a:endParaRPr lang="ru-RU"/>
        </a:p>
      </dgm:t>
    </dgm:pt>
    <dgm:pt modelId="{9936B053-BAE7-4150-A88E-932E8CB7F97A}" type="sibTrans" cxnId="{D9CFCFA4-50B1-485D-88B8-4D22EC92A9EC}">
      <dgm:prSet/>
      <dgm:spPr/>
      <dgm:t>
        <a:bodyPr/>
        <a:lstStyle/>
        <a:p>
          <a:endParaRPr lang="ru-RU"/>
        </a:p>
      </dgm:t>
    </dgm:pt>
    <dgm:pt modelId="{38D28E59-157F-45D3-A96A-6825436FFCD5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познавательно – исследовательской деятельности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3B8580-61E7-4C17-ABE1-0EDC18045F47}" type="parTrans" cxnId="{2DCA59A0-449B-48DF-9FD8-7F162BC1C490}">
      <dgm:prSet/>
      <dgm:spPr/>
      <dgm:t>
        <a:bodyPr/>
        <a:lstStyle/>
        <a:p>
          <a:endParaRPr lang="ru-RU"/>
        </a:p>
      </dgm:t>
    </dgm:pt>
    <dgm:pt modelId="{A046AA49-CB1A-4E5D-87CE-71C9D622A25F}" type="sibTrans" cxnId="{2DCA59A0-449B-48DF-9FD8-7F162BC1C490}">
      <dgm:prSet/>
      <dgm:spPr/>
      <dgm:t>
        <a:bodyPr/>
        <a:lstStyle/>
        <a:p>
          <a:endParaRPr lang="ru-RU"/>
        </a:p>
      </dgm:t>
    </dgm:pt>
    <dgm:pt modelId="{20CC6BEE-29EB-4053-91BF-E368C41E792A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предметным окружением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00C16-C93D-4714-95E0-DB04AD3C5921}" type="parTrans" cxnId="{2439D24A-DF5F-4253-BB43-630A321750C3}">
      <dgm:prSet/>
      <dgm:spPr/>
      <dgm:t>
        <a:bodyPr/>
        <a:lstStyle/>
        <a:p>
          <a:endParaRPr lang="ru-RU"/>
        </a:p>
      </dgm:t>
    </dgm:pt>
    <dgm:pt modelId="{AFE3AEDA-9C88-4B65-913F-25441A632176}" type="sibTrans" cxnId="{2439D24A-DF5F-4253-BB43-630A321750C3}">
      <dgm:prSet/>
      <dgm:spPr/>
      <dgm:t>
        <a:bodyPr/>
        <a:lstStyle/>
        <a:p>
          <a:endParaRPr lang="ru-RU"/>
        </a:p>
      </dgm:t>
    </dgm:pt>
    <dgm:pt modelId="{9534FB54-EF72-451F-829A-05640C2BC52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миром природы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8A1AE2-E9D9-4C17-BA9F-BE79B5846F2E}" type="parTrans" cxnId="{8701D3C1-B709-4466-9FF0-37D1DFE11485}">
      <dgm:prSet/>
      <dgm:spPr/>
      <dgm:t>
        <a:bodyPr/>
        <a:lstStyle/>
        <a:p>
          <a:endParaRPr lang="ru-RU"/>
        </a:p>
      </dgm:t>
    </dgm:pt>
    <dgm:pt modelId="{FD44BA58-4A3E-4D1A-8E6A-4135B27001C0}" type="sibTrans" cxnId="{8701D3C1-B709-4466-9FF0-37D1DFE11485}">
      <dgm:prSet/>
      <dgm:spPr/>
      <dgm:t>
        <a:bodyPr/>
        <a:lstStyle/>
        <a:p>
          <a:endParaRPr lang="ru-RU"/>
        </a:p>
      </dgm:t>
    </dgm:pt>
    <dgm:pt modelId="{D52A0F8D-C5CF-48BB-B85B-DE7324A6C5CC}" type="pres">
      <dgm:prSet presAssocID="{E0EED59C-4FED-42EB-9A0D-528A925B0A1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414ECF-C5A4-46CF-AEC5-FEE5D25C1AEE}" type="pres">
      <dgm:prSet presAssocID="{E0EED59C-4FED-42EB-9A0D-528A925B0A1F}" presName="diamond" presStyleLbl="bgShp" presStyleIdx="0" presStyleCnt="1"/>
      <dgm:spPr/>
    </dgm:pt>
    <dgm:pt modelId="{1C506483-0455-455A-A4A9-AF72B3BA971E}" type="pres">
      <dgm:prSet presAssocID="{E0EED59C-4FED-42EB-9A0D-528A925B0A1F}" presName="quad1" presStyleLbl="node1" presStyleIdx="0" presStyleCnt="4" custScaleX="128918" custLinFactNeighborX="-32636" custLinFactNeighborY="-227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613EB-CDB4-4E08-A55A-0639C491F52B}" type="pres">
      <dgm:prSet presAssocID="{E0EED59C-4FED-42EB-9A0D-528A925B0A1F}" presName="quad2" presStyleLbl="node1" presStyleIdx="1" presStyleCnt="4" custScaleX="128918" custLinFactNeighborX="31010" custLinFactNeighborY="-227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88FD5-5003-40FC-AF5D-0840032D25FD}" type="pres">
      <dgm:prSet presAssocID="{E0EED59C-4FED-42EB-9A0D-528A925B0A1F}" presName="quad3" presStyleLbl="node1" presStyleIdx="2" presStyleCnt="4" custScaleX="111180" custScaleY="104643" custLinFactNeighborX="-75651" custLinFactNeighborY="-16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9ADF1-6BDF-4803-9CB0-7F0BA635C8F5}" type="pres">
      <dgm:prSet presAssocID="{E0EED59C-4FED-42EB-9A0D-528A925B0A1F}" presName="quad4" presStyleLbl="node1" presStyleIdx="3" presStyleCnt="4" custScaleX="116924" custScaleY="102549" custLinFactNeighborX="-53033" custLinFactNeighborY="-172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343BDD-F045-43BB-AA48-629D3B322C94}" type="presOf" srcId="{38D28E59-157F-45D3-A96A-6825436FFCD5}" destId="{5C3613EB-CDB4-4E08-A55A-0639C491F52B}" srcOrd="0" destOrd="0" presId="urn:microsoft.com/office/officeart/2005/8/layout/matrix3"/>
    <dgm:cxn modelId="{D9CFCFA4-50B1-485D-88B8-4D22EC92A9EC}" srcId="{E0EED59C-4FED-42EB-9A0D-528A925B0A1F}" destId="{FC93F568-2700-4C3F-B10F-A2B6FD178895}" srcOrd="0" destOrd="0" parTransId="{B4BF26D3-95A3-497D-8171-81C47141FCE1}" sibTransId="{9936B053-BAE7-4150-A88E-932E8CB7F97A}"/>
    <dgm:cxn modelId="{8701D3C1-B709-4466-9FF0-37D1DFE11485}" srcId="{E0EED59C-4FED-42EB-9A0D-528A925B0A1F}" destId="{9534FB54-EF72-451F-829A-05640C2BC52F}" srcOrd="3" destOrd="0" parTransId="{018A1AE2-E9D9-4C17-BA9F-BE79B5846F2E}" sibTransId="{FD44BA58-4A3E-4D1A-8E6A-4135B27001C0}"/>
    <dgm:cxn modelId="{2439D24A-DF5F-4253-BB43-630A321750C3}" srcId="{E0EED59C-4FED-42EB-9A0D-528A925B0A1F}" destId="{20CC6BEE-29EB-4053-91BF-E368C41E792A}" srcOrd="2" destOrd="0" parTransId="{B8900C16-C93D-4714-95E0-DB04AD3C5921}" sibTransId="{AFE3AEDA-9C88-4B65-913F-25441A632176}"/>
    <dgm:cxn modelId="{C76307AD-FF38-453E-8E1E-74B3E1D8D5F7}" type="presOf" srcId="{FC93F568-2700-4C3F-B10F-A2B6FD178895}" destId="{1C506483-0455-455A-A4A9-AF72B3BA971E}" srcOrd="0" destOrd="0" presId="urn:microsoft.com/office/officeart/2005/8/layout/matrix3"/>
    <dgm:cxn modelId="{2DCA59A0-449B-48DF-9FD8-7F162BC1C490}" srcId="{E0EED59C-4FED-42EB-9A0D-528A925B0A1F}" destId="{38D28E59-157F-45D3-A96A-6825436FFCD5}" srcOrd="1" destOrd="0" parTransId="{EE3B8580-61E7-4C17-ABE1-0EDC18045F47}" sibTransId="{A046AA49-CB1A-4E5D-87CE-71C9D622A25F}"/>
    <dgm:cxn modelId="{2A5815B3-B449-4F9A-9A23-96F08F3E9F85}" type="presOf" srcId="{9534FB54-EF72-451F-829A-05640C2BC52F}" destId="{FC09ADF1-6BDF-4803-9CB0-7F0BA635C8F5}" srcOrd="0" destOrd="0" presId="urn:microsoft.com/office/officeart/2005/8/layout/matrix3"/>
    <dgm:cxn modelId="{319091E2-47E6-4D51-93A7-7DB235936B3D}" type="presOf" srcId="{E0EED59C-4FED-42EB-9A0D-528A925B0A1F}" destId="{D52A0F8D-C5CF-48BB-B85B-DE7324A6C5CC}" srcOrd="0" destOrd="0" presId="urn:microsoft.com/office/officeart/2005/8/layout/matrix3"/>
    <dgm:cxn modelId="{E94E6F04-5F6B-4D7A-BAA2-E6AD0DC6BA74}" type="presOf" srcId="{20CC6BEE-29EB-4053-91BF-E368C41E792A}" destId="{00A88FD5-5003-40FC-AF5D-0840032D25FD}" srcOrd="0" destOrd="0" presId="urn:microsoft.com/office/officeart/2005/8/layout/matrix3"/>
    <dgm:cxn modelId="{20326C4F-2553-45DC-825A-7BF093AEC51A}" type="presParOf" srcId="{D52A0F8D-C5CF-48BB-B85B-DE7324A6C5CC}" destId="{D6414ECF-C5A4-46CF-AEC5-FEE5D25C1AEE}" srcOrd="0" destOrd="0" presId="urn:microsoft.com/office/officeart/2005/8/layout/matrix3"/>
    <dgm:cxn modelId="{AE2856B8-FB92-408B-8F87-8B4A19AB725A}" type="presParOf" srcId="{D52A0F8D-C5CF-48BB-B85B-DE7324A6C5CC}" destId="{1C506483-0455-455A-A4A9-AF72B3BA971E}" srcOrd="1" destOrd="0" presId="urn:microsoft.com/office/officeart/2005/8/layout/matrix3"/>
    <dgm:cxn modelId="{39715F3E-FB1D-4820-A6D5-A9F3C4A68D7D}" type="presParOf" srcId="{D52A0F8D-C5CF-48BB-B85B-DE7324A6C5CC}" destId="{5C3613EB-CDB4-4E08-A55A-0639C491F52B}" srcOrd="2" destOrd="0" presId="urn:microsoft.com/office/officeart/2005/8/layout/matrix3"/>
    <dgm:cxn modelId="{EF7709E2-1DFE-490A-AD53-2AF97E53258B}" type="presParOf" srcId="{D52A0F8D-C5CF-48BB-B85B-DE7324A6C5CC}" destId="{00A88FD5-5003-40FC-AF5D-0840032D25FD}" srcOrd="3" destOrd="0" presId="urn:microsoft.com/office/officeart/2005/8/layout/matrix3"/>
    <dgm:cxn modelId="{C07155A3-30A2-45BF-98FC-7D42EEC6FC66}" type="presParOf" srcId="{D52A0F8D-C5CF-48BB-B85B-DE7324A6C5CC}" destId="{FC09ADF1-6BDF-4803-9CB0-7F0BA635C8F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D487D3-57BA-4949-B83E-D8B04CB12003}" type="doc">
      <dgm:prSet loTypeId="urn:microsoft.com/office/officeart/2005/8/layout/venn1" loCatId="relationship" qsTypeId="urn:microsoft.com/office/officeart/2005/8/quickstyle/simple3" qsCatId="simple" csTypeId="urn:microsoft.com/office/officeart/2005/8/colors/accent1_4" csCatId="accent1" phldr="1"/>
      <dgm:spPr/>
    </dgm:pt>
    <dgm:pt modelId="{B6DBCBB5-C85F-42EE-A59F-5D4A4830144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Развивающая речевая среда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49619E-243E-4524-B54D-96AAB5ECE4E2}" type="parTrans" cxnId="{D31B05B7-0158-49EE-99C6-69403374FB8D}">
      <dgm:prSet/>
      <dgm:spPr/>
      <dgm:t>
        <a:bodyPr/>
        <a:lstStyle/>
        <a:p>
          <a:endParaRPr lang="ru-RU"/>
        </a:p>
      </dgm:t>
    </dgm:pt>
    <dgm:pt modelId="{4612312B-557A-485A-8FC3-DE480588310D}" type="sibTrans" cxnId="{D31B05B7-0158-49EE-99C6-69403374FB8D}">
      <dgm:prSet/>
      <dgm:spPr/>
      <dgm:t>
        <a:bodyPr/>
        <a:lstStyle/>
        <a:p>
          <a:endParaRPr lang="ru-RU"/>
        </a:p>
      </dgm:t>
    </dgm:pt>
    <dgm:pt modelId="{FC338D4E-05E2-4934-9B02-1910D336CD9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Звуковая культура речи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0EA053-802E-439A-82BA-042EA1E143D1}" type="parTrans" cxnId="{ECD53718-A3A2-4C15-8B24-8D594B8228F2}">
      <dgm:prSet/>
      <dgm:spPr/>
      <dgm:t>
        <a:bodyPr/>
        <a:lstStyle/>
        <a:p>
          <a:endParaRPr lang="ru-RU"/>
        </a:p>
      </dgm:t>
    </dgm:pt>
    <dgm:pt modelId="{C0B36BE2-603B-4395-9426-762A49F4B31F}" type="sibTrans" cxnId="{ECD53718-A3A2-4C15-8B24-8D594B8228F2}">
      <dgm:prSet/>
      <dgm:spPr/>
      <dgm:t>
        <a:bodyPr/>
        <a:lstStyle/>
        <a:p>
          <a:endParaRPr lang="ru-RU"/>
        </a:p>
      </dgm:t>
    </dgm:pt>
    <dgm:pt modelId="{5DF2ADF9-3164-46FC-91DF-D9EADD719EB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словаря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8E9EE6-0206-41A2-95BF-197A6C1B95EA}" type="parTrans" cxnId="{4A3000FE-FFF8-43B0-A8EF-8F060BB8DF15}">
      <dgm:prSet/>
      <dgm:spPr/>
      <dgm:t>
        <a:bodyPr/>
        <a:lstStyle/>
        <a:p>
          <a:endParaRPr lang="ru-RU"/>
        </a:p>
      </dgm:t>
    </dgm:pt>
    <dgm:pt modelId="{584F5AAA-1ABD-4F97-9005-00FDDAC17953}" type="sibTrans" cxnId="{4A3000FE-FFF8-43B0-A8EF-8F060BB8DF15}">
      <dgm:prSet/>
      <dgm:spPr/>
      <dgm:t>
        <a:bodyPr/>
        <a:lstStyle/>
        <a:p>
          <a:endParaRPr lang="ru-RU"/>
        </a:p>
      </dgm:t>
    </dgm:pt>
    <dgm:pt modelId="{9C5D47D9-950A-4102-A60B-645C8B21CD3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Грамматический строй речи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827E1B-CD05-4ECC-8771-8FB0098F81B7}" type="parTrans" cxnId="{3A456DB2-E57C-43E2-A1EA-3C749D0122DA}">
      <dgm:prSet/>
      <dgm:spPr/>
      <dgm:t>
        <a:bodyPr/>
        <a:lstStyle/>
        <a:p>
          <a:endParaRPr lang="ru-RU"/>
        </a:p>
      </dgm:t>
    </dgm:pt>
    <dgm:pt modelId="{BA23C81B-94B6-447D-AEA2-B4346D294454}" type="sibTrans" cxnId="{3A456DB2-E57C-43E2-A1EA-3C749D0122DA}">
      <dgm:prSet/>
      <dgm:spPr/>
      <dgm:t>
        <a:bodyPr/>
        <a:lstStyle/>
        <a:p>
          <a:endParaRPr lang="ru-RU"/>
        </a:p>
      </dgm:t>
    </dgm:pt>
    <dgm:pt modelId="{FE28D6C4-9009-4227-9EB3-5B58B56E89D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Связная речь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E91A79-3033-4D87-BD24-B87A2B252B6C}" type="parTrans" cxnId="{DDD8C312-D6A7-4D25-BD81-FDCBAAA89141}">
      <dgm:prSet/>
      <dgm:spPr/>
      <dgm:t>
        <a:bodyPr/>
        <a:lstStyle/>
        <a:p>
          <a:endParaRPr lang="ru-RU"/>
        </a:p>
      </dgm:t>
    </dgm:pt>
    <dgm:pt modelId="{6D3CF2CB-4BED-4662-9AC2-ED6A48C35802}" type="sibTrans" cxnId="{DDD8C312-D6A7-4D25-BD81-FDCBAAA89141}">
      <dgm:prSet/>
      <dgm:spPr/>
      <dgm:t>
        <a:bodyPr/>
        <a:lstStyle/>
        <a:p>
          <a:endParaRPr lang="ru-RU"/>
        </a:p>
      </dgm:t>
    </dgm:pt>
    <dgm:pt modelId="{16E19246-BC82-45CD-B6C9-55F1D29A484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Приобщение к художественной литературе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DF266-999F-47AB-8CFE-4C1121B32E34}" type="parTrans" cxnId="{CC563E5A-DE53-47D0-902A-DD5293FC721C}">
      <dgm:prSet/>
      <dgm:spPr/>
      <dgm:t>
        <a:bodyPr/>
        <a:lstStyle/>
        <a:p>
          <a:endParaRPr lang="ru-RU"/>
        </a:p>
      </dgm:t>
    </dgm:pt>
    <dgm:pt modelId="{8A89E819-62DE-473E-959A-8D2E4E5828D1}" type="sibTrans" cxnId="{CC563E5A-DE53-47D0-902A-DD5293FC721C}">
      <dgm:prSet/>
      <dgm:spPr/>
      <dgm:t>
        <a:bodyPr/>
        <a:lstStyle/>
        <a:p>
          <a:endParaRPr lang="ru-RU"/>
        </a:p>
      </dgm:t>
    </dgm:pt>
    <dgm:pt modelId="{22603FA3-0960-4DA7-B7DA-E9FB95178B15}" type="pres">
      <dgm:prSet presAssocID="{31D487D3-57BA-4949-B83E-D8B04CB12003}" presName="compositeShape" presStyleCnt="0">
        <dgm:presLayoutVars>
          <dgm:chMax val="7"/>
          <dgm:dir/>
          <dgm:resizeHandles val="exact"/>
        </dgm:presLayoutVars>
      </dgm:prSet>
      <dgm:spPr/>
    </dgm:pt>
    <dgm:pt modelId="{1EB72093-3EE2-456D-86C5-A56493D16941}" type="pres">
      <dgm:prSet presAssocID="{B6DBCBB5-C85F-42EE-A59F-5D4A4830144E}" presName="circ1" presStyleLbl="vennNode1" presStyleIdx="0" presStyleCnt="6" custScaleX="140918" custScaleY="125176" custLinFactNeighborX="-3553" custLinFactNeighborY="-74643"/>
      <dgm:spPr/>
    </dgm:pt>
    <dgm:pt modelId="{DCB03198-E8C3-4BC2-AB77-92AFAEBBA22F}" type="pres">
      <dgm:prSet presAssocID="{B6DBCBB5-C85F-42EE-A59F-5D4A4830144E}" presName="circ1Tx" presStyleLbl="revTx" presStyleIdx="0" presStyleCnt="0" custLinFactNeighborX="-957" custLinFactNeighborY="26455">
        <dgm:presLayoutVars>
          <dgm:chMax val="0"/>
          <dgm:chPref val="0"/>
          <dgm:bulletEnabled val="1"/>
        </dgm:presLayoutVars>
      </dgm:prSet>
      <dgm:spPr/>
    </dgm:pt>
    <dgm:pt modelId="{20CA81C5-BF3B-4942-98C7-D649D5FA336F}" type="pres">
      <dgm:prSet presAssocID="{FC338D4E-05E2-4934-9B02-1910D336CD9A}" presName="circ2" presStyleLbl="vennNode1" presStyleIdx="1" presStyleCnt="6" custScaleX="136027" custScaleY="136028" custLinFactNeighborX="84447" custLinFactNeighborY="-30336"/>
      <dgm:spPr/>
    </dgm:pt>
    <dgm:pt modelId="{22436169-86A5-4A7B-9550-CDBDBA6CF348}" type="pres">
      <dgm:prSet presAssocID="{FC338D4E-05E2-4934-9B02-1910D336CD9A}" presName="circ2Tx" presStyleLbl="revTx" presStyleIdx="0" presStyleCnt="0" custLinFactNeighborX="-26993" custLinFactNeighborY="15700">
        <dgm:presLayoutVars>
          <dgm:chMax val="0"/>
          <dgm:chPref val="0"/>
          <dgm:bulletEnabled val="1"/>
        </dgm:presLayoutVars>
      </dgm:prSet>
      <dgm:spPr/>
    </dgm:pt>
    <dgm:pt modelId="{55752CDF-0B92-4BA0-925C-D8A6129CF8FA}" type="pres">
      <dgm:prSet presAssocID="{5DF2ADF9-3164-46FC-91DF-D9EADD719EB0}" presName="circ3" presStyleLbl="vennNode1" presStyleIdx="2" presStyleCnt="6" custScaleX="127020" custScaleY="127021" custLinFactNeighborX="88951" custLinFactNeighborY="49272"/>
      <dgm:spPr/>
    </dgm:pt>
    <dgm:pt modelId="{DD1D94DE-D883-4B63-8614-363E0F2C5150}" type="pres">
      <dgm:prSet presAssocID="{5DF2ADF9-3164-46FC-91DF-D9EADD719EB0}" presName="circ3Tx" presStyleLbl="revTx" presStyleIdx="0" presStyleCnt="0" custLinFactNeighborX="-26993" custLinFactNeighborY="21098">
        <dgm:presLayoutVars>
          <dgm:chMax val="0"/>
          <dgm:chPref val="0"/>
          <dgm:bulletEnabled val="1"/>
        </dgm:presLayoutVars>
      </dgm:prSet>
      <dgm:spPr/>
    </dgm:pt>
    <dgm:pt modelId="{EB4FABDC-C700-4A74-B854-E656FDC9EF43}" type="pres">
      <dgm:prSet presAssocID="{9C5D47D9-950A-4102-A60B-645C8B21CD39}" presName="circ4" presStyleLbl="vennNode1" presStyleIdx="3" presStyleCnt="6" custScaleX="134184" custScaleY="127021" custLinFactNeighborX="-186" custLinFactNeighborY="66526"/>
      <dgm:spPr/>
    </dgm:pt>
    <dgm:pt modelId="{6266C5F9-EF48-4E38-AFDB-325FB3C838C5}" type="pres">
      <dgm:prSet presAssocID="{9C5D47D9-950A-4102-A60B-645C8B21CD39}" presName="circ4Tx" presStyleLbl="revTx" presStyleIdx="0" presStyleCnt="0" custLinFactNeighborX="-957" custLinFactNeighborY="-32275">
        <dgm:presLayoutVars>
          <dgm:chMax val="0"/>
          <dgm:chPref val="0"/>
          <dgm:bulletEnabled val="1"/>
        </dgm:presLayoutVars>
      </dgm:prSet>
      <dgm:spPr/>
    </dgm:pt>
    <dgm:pt modelId="{A87E2AE3-A9ED-4D7B-86EA-A8CA429B18CD}" type="pres">
      <dgm:prSet presAssocID="{FE28D6C4-9009-4227-9EB3-5B58B56E89D9}" presName="circ5" presStyleLbl="vennNode1" presStyleIdx="4" presStyleCnt="6" custScaleX="134184" custScaleY="125176" custLinFactNeighborX="-85741" custLinFactNeighborY="39343"/>
      <dgm:spPr/>
    </dgm:pt>
    <dgm:pt modelId="{7442B4AA-8B8A-4DAD-B7C2-608FB2C76CA0}" type="pres">
      <dgm:prSet presAssocID="{FE28D6C4-9009-4227-9EB3-5B58B56E89D9}" presName="circ5Tx" presStyleLbl="revTx" presStyleIdx="0" presStyleCnt="0" custLinFactNeighborX="30857" custLinFactNeighborY="48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ADE60-EC8C-41F0-AED3-4B78163D7F29}" type="pres">
      <dgm:prSet presAssocID="{16E19246-BC82-45CD-B6C9-55F1D29A484D}" presName="circ6" presStyleLbl="vennNode1" presStyleIdx="5" presStyleCnt="6" custScaleX="138972" custScaleY="133683" custLinFactNeighborX="-83347" custLinFactNeighborY="-31508"/>
      <dgm:spPr/>
    </dgm:pt>
    <dgm:pt modelId="{92B8AA02-F76B-4E33-B97B-FB4A6FCDF0B8}" type="pres">
      <dgm:prSet presAssocID="{16E19246-BC82-45CD-B6C9-55F1D29A484D}" presName="circ6Tx" presStyleLbl="revTx" presStyleIdx="0" presStyleCnt="0" custLinFactNeighborX="27055" custLinFactNeighborY="-2162">
        <dgm:presLayoutVars>
          <dgm:chMax val="0"/>
          <dgm:chPref val="0"/>
          <dgm:bulletEnabled val="1"/>
        </dgm:presLayoutVars>
      </dgm:prSet>
      <dgm:spPr/>
    </dgm:pt>
  </dgm:ptLst>
  <dgm:cxnLst>
    <dgm:cxn modelId="{3162BAF7-79E9-436D-A4FC-7D331A8F6EDB}" type="presOf" srcId="{9C5D47D9-950A-4102-A60B-645C8B21CD39}" destId="{6266C5F9-EF48-4E38-AFDB-325FB3C838C5}" srcOrd="0" destOrd="0" presId="urn:microsoft.com/office/officeart/2005/8/layout/venn1"/>
    <dgm:cxn modelId="{6D1F0D5C-5782-406C-AC68-A3687C68DFD0}" type="presOf" srcId="{FC338D4E-05E2-4934-9B02-1910D336CD9A}" destId="{22436169-86A5-4A7B-9550-CDBDBA6CF348}" srcOrd="0" destOrd="0" presId="urn:microsoft.com/office/officeart/2005/8/layout/venn1"/>
    <dgm:cxn modelId="{5597F2B6-075D-467C-90B6-92A77B4EFC4E}" type="presOf" srcId="{5DF2ADF9-3164-46FC-91DF-D9EADD719EB0}" destId="{DD1D94DE-D883-4B63-8614-363E0F2C5150}" srcOrd="0" destOrd="0" presId="urn:microsoft.com/office/officeart/2005/8/layout/venn1"/>
    <dgm:cxn modelId="{CC563E5A-DE53-47D0-902A-DD5293FC721C}" srcId="{31D487D3-57BA-4949-B83E-D8B04CB12003}" destId="{16E19246-BC82-45CD-B6C9-55F1D29A484D}" srcOrd="5" destOrd="0" parTransId="{57EDF266-999F-47AB-8CFE-4C1121B32E34}" sibTransId="{8A89E819-62DE-473E-959A-8D2E4E5828D1}"/>
    <dgm:cxn modelId="{D31B05B7-0158-49EE-99C6-69403374FB8D}" srcId="{31D487D3-57BA-4949-B83E-D8B04CB12003}" destId="{B6DBCBB5-C85F-42EE-A59F-5D4A4830144E}" srcOrd="0" destOrd="0" parTransId="{ED49619E-243E-4524-B54D-96AAB5ECE4E2}" sibTransId="{4612312B-557A-485A-8FC3-DE480588310D}"/>
    <dgm:cxn modelId="{DDD8C312-D6A7-4D25-BD81-FDCBAAA89141}" srcId="{31D487D3-57BA-4949-B83E-D8B04CB12003}" destId="{FE28D6C4-9009-4227-9EB3-5B58B56E89D9}" srcOrd="4" destOrd="0" parTransId="{F5E91A79-3033-4D87-BD24-B87A2B252B6C}" sibTransId="{6D3CF2CB-4BED-4662-9AC2-ED6A48C35802}"/>
    <dgm:cxn modelId="{7141D089-81F9-4096-A73E-EEA6BF10813B}" type="presOf" srcId="{FE28D6C4-9009-4227-9EB3-5B58B56E89D9}" destId="{7442B4AA-8B8A-4DAD-B7C2-608FB2C76CA0}" srcOrd="0" destOrd="0" presId="urn:microsoft.com/office/officeart/2005/8/layout/venn1"/>
    <dgm:cxn modelId="{4A3000FE-FFF8-43B0-A8EF-8F060BB8DF15}" srcId="{31D487D3-57BA-4949-B83E-D8B04CB12003}" destId="{5DF2ADF9-3164-46FC-91DF-D9EADD719EB0}" srcOrd="2" destOrd="0" parTransId="{D88E9EE6-0206-41A2-95BF-197A6C1B95EA}" sibTransId="{584F5AAA-1ABD-4F97-9005-00FDDAC17953}"/>
    <dgm:cxn modelId="{3A456DB2-E57C-43E2-A1EA-3C749D0122DA}" srcId="{31D487D3-57BA-4949-B83E-D8B04CB12003}" destId="{9C5D47D9-950A-4102-A60B-645C8B21CD39}" srcOrd="3" destOrd="0" parTransId="{2C827E1B-CD05-4ECC-8771-8FB0098F81B7}" sibTransId="{BA23C81B-94B6-447D-AEA2-B4346D294454}"/>
    <dgm:cxn modelId="{40011597-DB39-490D-A9FA-43ACA5CB862A}" type="presOf" srcId="{16E19246-BC82-45CD-B6C9-55F1D29A484D}" destId="{92B8AA02-F76B-4E33-B97B-FB4A6FCDF0B8}" srcOrd="0" destOrd="0" presId="urn:microsoft.com/office/officeart/2005/8/layout/venn1"/>
    <dgm:cxn modelId="{ECD53718-A3A2-4C15-8B24-8D594B8228F2}" srcId="{31D487D3-57BA-4949-B83E-D8B04CB12003}" destId="{FC338D4E-05E2-4934-9B02-1910D336CD9A}" srcOrd="1" destOrd="0" parTransId="{740EA053-802E-439A-82BA-042EA1E143D1}" sibTransId="{C0B36BE2-603B-4395-9426-762A49F4B31F}"/>
    <dgm:cxn modelId="{0209301D-0649-4076-BF80-EFD2773E9AE2}" type="presOf" srcId="{31D487D3-57BA-4949-B83E-D8B04CB12003}" destId="{22603FA3-0960-4DA7-B7DA-E9FB95178B15}" srcOrd="0" destOrd="0" presId="urn:microsoft.com/office/officeart/2005/8/layout/venn1"/>
    <dgm:cxn modelId="{E48C00E7-2257-4D30-87E7-6BA341A32B33}" type="presOf" srcId="{B6DBCBB5-C85F-42EE-A59F-5D4A4830144E}" destId="{DCB03198-E8C3-4BC2-AB77-92AFAEBBA22F}" srcOrd="0" destOrd="0" presId="urn:microsoft.com/office/officeart/2005/8/layout/venn1"/>
    <dgm:cxn modelId="{969D2D69-59A0-451F-A20C-1F97392EE5CA}" type="presParOf" srcId="{22603FA3-0960-4DA7-B7DA-E9FB95178B15}" destId="{1EB72093-3EE2-456D-86C5-A56493D16941}" srcOrd="0" destOrd="0" presId="urn:microsoft.com/office/officeart/2005/8/layout/venn1"/>
    <dgm:cxn modelId="{5D997739-C010-43F4-8C2A-E24FFF35CDA1}" type="presParOf" srcId="{22603FA3-0960-4DA7-B7DA-E9FB95178B15}" destId="{DCB03198-E8C3-4BC2-AB77-92AFAEBBA22F}" srcOrd="1" destOrd="0" presId="urn:microsoft.com/office/officeart/2005/8/layout/venn1"/>
    <dgm:cxn modelId="{5C4F3E01-ECD7-4390-831D-ABF00101A0FC}" type="presParOf" srcId="{22603FA3-0960-4DA7-B7DA-E9FB95178B15}" destId="{20CA81C5-BF3B-4942-98C7-D649D5FA336F}" srcOrd="2" destOrd="0" presId="urn:microsoft.com/office/officeart/2005/8/layout/venn1"/>
    <dgm:cxn modelId="{5D3453C1-3F6B-433F-9B47-5C88B9D1DB23}" type="presParOf" srcId="{22603FA3-0960-4DA7-B7DA-E9FB95178B15}" destId="{22436169-86A5-4A7B-9550-CDBDBA6CF348}" srcOrd="3" destOrd="0" presId="urn:microsoft.com/office/officeart/2005/8/layout/venn1"/>
    <dgm:cxn modelId="{E5772199-69CA-4C13-A9EB-C8817F57E1A9}" type="presParOf" srcId="{22603FA3-0960-4DA7-B7DA-E9FB95178B15}" destId="{55752CDF-0B92-4BA0-925C-D8A6129CF8FA}" srcOrd="4" destOrd="0" presId="urn:microsoft.com/office/officeart/2005/8/layout/venn1"/>
    <dgm:cxn modelId="{45CBCD53-B007-494F-9654-FC0D672B258B}" type="presParOf" srcId="{22603FA3-0960-4DA7-B7DA-E9FB95178B15}" destId="{DD1D94DE-D883-4B63-8614-363E0F2C5150}" srcOrd="5" destOrd="0" presId="urn:microsoft.com/office/officeart/2005/8/layout/venn1"/>
    <dgm:cxn modelId="{5CB38E5A-BDAA-4690-B180-C27B8CDF1F19}" type="presParOf" srcId="{22603FA3-0960-4DA7-B7DA-E9FB95178B15}" destId="{EB4FABDC-C700-4A74-B854-E656FDC9EF43}" srcOrd="6" destOrd="0" presId="urn:microsoft.com/office/officeart/2005/8/layout/venn1"/>
    <dgm:cxn modelId="{57CA47A6-A246-47C4-94B6-2910F37092FC}" type="presParOf" srcId="{22603FA3-0960-4DA7-B7DA-E9FB95178B15}" destId="{6266C5F9-EF48-4E38-AFDB-325FB3C838C5}" srcOrd="7" destOrd="0" presId="urn:microsoft.com/office/officeart/2005/8/layout/venn1"/>
    <dgm:cxn modelId="{B9EBBB59-7233-490E-8FA9-1438EBD7A618}" type="presParOf" srcId="{22603FA3-0960-4DA7-B7DA-E9FB95178B15}" destId="{A87E2AE3-A9ED-4D7B-86EA-A8CA429B18CD}" srcOrd="8" destOrd="0" presId="urn:microsoft.com/office/officeart/2005/8/layout/venn1"/>
    <dgm:cxn modelId="{E7DCEC0E-7AAA-4EEF-A818-15E1FBA24EC3}" type="presParOf" srcId="{22603FA3-0960-4DA7-B7DA-E9FB95178B15}" destId="{7442B4AA-8B8A-4DAD-B7C2-608FB2C76CA0}" srcOrd="9" destOrd="0" presId="urn:microsoft.com/office/officeart/2005/8/layout/venn1"/>
    <dgm:cxn modelId="{F7D70096-F20F-4C81-B29C-1E44513AEC86}" type="presParOf" srcId="{22603FA3-0960-4DA7-B7DA-E9FB95178B15}" destId="{524ADE60-EC8C-41F0-AED3-4B78163D7F29}" srcOrd="10" destOrd="0" presId="urn:microsoft.com/office/officeart/2005/8/layout/venn1"/>
    <dgm:cxn modelId="{B9C9C5D1-AB32-42E3-904C-7A02C1AD0C29}" type="presParOf" srcId="{22603FA3-0960-4DA7-B7DA-E9FB95178B15}" destId="{92B8AA02-F76B-4E33-B97B-FB4A6FCDF0B8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58F765-FF3F-4159-80AA-71902BA67E34}" type="doc">
      <dgm:prSet loTypeId="urn:microsoft.com/office/officeart/2005/8/layout/venn1" loCatId="relationship" qsTypeId="urn:microsoft.com/office/officeart/2005/8/quickstyle/simple1" qsCatId="simple" csTypeId="urn:microsoft.com/office/officeart/2005/8/colors/accent1_4" csCatId="accent1" phldr="1"/>
      <dgm:spPr/>
    </dgm:pt>
    <dgm:pt modelId="{F5243E1A-2AFE-49D6-A601-A7BB9174384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Приобщение к искусству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43DC5-B34A-4D22-A35E-59F9671A6685}" type="parTrans" cxnId="{387DC905-F6FB-4B8D-A380-D66B719977E4}">
      <dgm:prSet/>
      <dgm:spPr/>
      <dgm:t>
        <a:bodyPr/>
        <a:lstStyle/>
        <a:p>
          <a:endParaRPr lang="ru-RU"/>
        </a:p>
      </dgm:t>
    </dgm:pt>
    <dgm:pt modelId="{ED8B3AF3-CA6A-431C-970C-BDBEF3845518}" type="sibTrans" cxnId="{387DC905-F6FB-4B8D-A380-D66B719977E4}">
      <dgm:prSet/>
      <dgm:spPr/>
      <dgm:t>
        <a:bodyPr/>
        <a:lstStyle/>
        <a:p>
          <a:endParaRPr lang="ru-RU"/>
        </a:p>
      </dgm:t>
    </dgm:pt>
    <dgm:pt modelId="{319D1DDF-C1CF-4A64-A40B-B4DAF5E5AD2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Музыкальная деятельность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3A7967-0007-4F06-B202-3F506CD1632F}" type="parTrans" cxnId="{EB903F5F-7049-4ADE-8930-C762B4616D06}">
      <dgm:prSet/>
      <dgm:spPr/>
      <dgm:t>
        <a:bodyPr/>
        <a:lstStyle/>
        <a:p>
          <a:endParaRPr lang="ru-RU"/>
        </a:p>
      </dgm:t>
    </dgm:pt>
    <dgm:pt modelId="{AEA2254D-490F-4D41-A9A7-59AABF2DB1CD}" type="sibTrans" cxnId="{EB903F5F-7049-4ADE-8930-C762B4616D06}">
      <dgm:prSet/>
      <dgm:spPr/>
      <dgm:t>
        <a:bodyPr/>
        <a:lstStyle/>
        <a:p>
          <a:endParaRPr lang="ru-RU"/>
        </a:p>
      </dgm:t>
    </dgm:pt>
    <dgm:pt modelId="{77774C2B-B9DA-406A-A180-3AD9F3421F54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Изобразительная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деятельность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D4CBC-7AC5-4CDB-8B0C-0D29D7E87ABF}" type="parTrans" cxnId="{6A31DFB7-32DC-4D1D-9157-0E0EBDD97669}">
      <dgm:prSet/>
      <dgm:spPr/>
      <dgm:t>
        <a:bodyPr/>
        <a:lstStyle/>
        <a:p>
          <a:endParaRPr lang="ru-RU"/>
        </a:p>
      </dgm:t>
    </dgm:pt>
    <dgm:pt modelId="{A9070696-554B-4D32-AA76-2692ABE0702A}" type="sibTrans" cxnId="{6A31DFB7-32DC-4D1D-9157-0E0EBDD97669}">
      <dgm:prSet/>
      <dgm:spPr/>
      <dgm:t>
        <a:bodyPr/>
        <a:lstStyle/>
        <a:p>
          <a:endParaRPr lang="ru-RU"/>
        </a:p>
      </dgm:t>
    </dgm:pt>
    <dgm:pt modelId="{335033AB-706E-4E84-B3A0-47812E83D0A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Конструктивно- модельная деятельность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0965A-BD9F-4BBD-8AD5-E40E06619C05}" type="parTrans" cxnId="{F47CC01C-16D4-40D8-922F-6A6AA6424136}">
      <dgm:prSet/>
      <dgm:spPr/>
      <dgm:t>
        <a:bodyPr/>
        <a:lstStyle/>
        <a:p>
          <a:endParaRPr lang="ru-RU"/>
        </a:p>
      </dgm:t>
    </dgm:pt>
    <dgm:pt modelId="{5B8A787B-1A1F-41FA-BEE1-C05B4E06F894}" type="sibTrans" cxnId="{F47CC01C-16D4-40D8-922F-6A6AA6424136}">
      <dgm:prSet/>
      <dgm:spPr/>
      <dgm:t>
        <a:bodyPr/>
        <a:lstStyle/>
        <a:p>
          <a:endParaRPr lang="ru-RU"/>
        </a:p>
      </dgm:t>
    </dgm:pt>
    <dgm:pt modelId="{80D014EB-FC42-4100-A5AD-837A705B3F2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Театрализованная деятельность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D53C1D-ED38-4879-9197-9B705F6A816D}" type="sibTrans" cxnId="{BF18A0DE-1D43-476C-8CD1-420E3F44FA94}">
      <dgm:prSet/>
      <dgm:spPr/>
      <dgm:t>
        <a:bodyPr/>
        <a:lstStyle/>
        <a:p>
          <a:endParaRPr lang="ru-RU"/>
        </a:p>
      </dgm:t>
    </dgm:pt>
    <dgm:pt modelId="{CFA911F8-84DF-4195-8059-953AC04C7E7A}" type="parTrans" cxnId="{BF18A0DE-1D43-476C-8CD1-420E3F44FA94}">
      <dgm:prSet/>
      <dgm:spPr/>
      <dgm:t>
        <a:bodyPr/>
        <a:lstStyle/>
        <a:p>
          <a:endParaRPr lang="ru-RU"/>
        </a:p>
      </dgm:t>
    </dgm:pt>
    <dgm:pt modelId="{17D58B8C-D6DD-431F-8BEC-2352C308A25F}" type="pres">
      <dgm:prSet presAssocID="{0558F765-FF3F-4159-80AA-71902BA67E34}" presName="compositeShape" presStyleCnt="0">
        <dgm:presLayoutVars>
          <dgm:chMax val="7"/>
          <dgm:dir/>
          <dgm:resizeHandles val="exact"/>
        </dgm:presLayoutVars>
      </dgm:prSet>
      <dgm:spPr/>
    </dgm:pt>
    <dgm:pt modelId="{C883E41F-A286-470C-BD38-DF65406FD916}" type="pres">
      <dgm:prSet presAssocID="{F5243E1A-2AFE-49D6-A601-A7BB91743842}" presName="circ1" presStyleLbl="vennNode1" presStyleIdx="0" presStyleCnt="5" custScaleX="118176" custScaleY="120450" custLinFactNeighborX="-4585" custLinFactNeighborY="-62725"/>
      <dgm:spPr/>
    </dgm:pt>
    <dgm:pt modelId="{F131329C-5807-4FDA-B21F-45A16520155B}" type="pres">
      <dgm:prSet presAssocID="{F5243E1A-2AFE-49D6-A601-A7BB91743842}" presName="circ1Tx" presStyleLbl="revTx" presStyleIdx="0" presStyleCnt="0" custLinFactNeighborX="-1690" custLinFactNeighborY="56826">
        <dgm:presLayoutVars>
          <dgm:chMax val="0"/>
          <dgm:chPref val="0"/>
          <dgm:bulletEnabled val="1"/>
        </dgm:presLayoutVars>
      </dgm:prSet>
      <dgm:spPr/>
    </dgm:pt>
    <dgm:pt modelId="{43C175C1-249F-4F9A-B0B9-8745EB5011E7}" type="pres">
      <dgm:prSet presAssocID="{319D1DDF-C1CF-4A64-A40B-B4DAF5E5AD2B}" presName="circ2" presStyleLbl="vennNode1" presStyleIdx="1" presStyleCnt="5" custScaleX="116957" custScaleY="116956" custLinFactNeighborX="57984" custLinFactNeighborY="-36988"/>
      <dgm:spPr/>
    </dgm:pt>
    <dgm:pt modelId="{09FD0F8C-BED9-4647-AB59-F9DB24784DFB}" type="pres">
      <dgm:prSet presAssocID="{319D1DDF-C1CF-4A64-A40B-B4DAF5E5AD2B}" presName="circ2Tx" presStyleLbl="revTx" presStyleIdx="0" presStyleCnt="0" custLinFactNeighborX="-48053" custLinFactNeighborY="626">
        <dgm:presLayoutVars>
          <dgm:chMax val="0"/>
          <dgm:chPref val="0"/>
          <dgm:bulletEnabled val="1"/>
        </dgm:presLayoutVars>
      </dgm:prSet>
      <dgm:spPr/>
    </dgm:pt>
    <dgm:pt modelId="{63532828-2455-4C08-BA5A-9DCD634C2BF0}" type="pres">
      <dgm:prSet presAssocID="{77774C2B-B9DA-406A-A180-3AD9F3421F54}" presName="circ3" presStyleLbl="vennNode1" presStyleIdx="2" presStyleCnt="5" custScaleX="120448" custScaleY="115724" custLinFactNeighborX="42829" custLinFactNeighborY="19813"/>
      <dgm:spPr/>
    </dgm:pt>
    <dgm:pt modelId="{A3699027-666F-4776-8D6E-D66ACF8206AF}" type="pres">
      <dgm:prSet presAssocID="{77774C2B-B9DA-406A-A180-3AD9F3421F54}" presName="circ3Tx" presStyleLbl="revTx" presStyleIdx="0" presStyleCnt="0" custScaleX="111969" custLinFactNeighborX="-59295" custLinFactNeighborY="-30312">
        <dgm:presLayoutVars>
          <dgm:chMax val="0"/>
          <dgm:chPref val="0"/>
          <dgm:bulletEnabled val="1"/>
        </dgm:presLayoutVars>
      </dgm:prSet>
      <dgm:spPr/>
    </dgm:pt>
    <dgm:pt modelId="{5745EFEE-09CC-4ECE-A86A-8CFE09E49803}" type="pres">
      <dgm:prSet presAssocID="{335033AB-706E-4E84-B3A0-47812E83D0A9}" presName="circ4" presStyleLbl="vennNode1" presStyleIdx="3" presStyleCnt="5" custScaleX="125436" custScaleY="115319" custLinFactNeighborX="-27089" custLinFactNeighborY="23435"/>
      <dgm:spPr/>
    </dgm:pt>
    <dgm:pt modelId="{39D5783F-7202-4FED-A1E7-88D830C29956}" type="pres">
      <dgm:prSet presAssocID="{335033AB-706E-4E84-B3A0-47812E83D0A9}" presName="circ4Tx" presStyleLbl="revTx" presStyleIdx="0" presStyleCnt="0" custLinFactNeighborX="82582" custLinFactNeighborY="-24493">
        <dgm:presLayoutVars>
          <dgm:chMax val="0"/>
          <dgm:chPref val="0"/>
          <dgm:bulletEnabled val="1"/>
        </dgm:presLayoutVars>
      </dgm:prSet>
      <dgm:spPr/>
    </dgm:pt>
    <dgm:pt modelId="{6D521970-CC4E-4755-B616-07EA54AAC81C}" type="pres">
      <dgm:prSet presAssocID="{80D014EB-FC42-4100-A5AD-837A705B3F20}" presName="circ5" presStyleLbl="vennNode1" presStyleIdx="4" presStyleCnt="5" custScaleX="125436" custScaleY="116958" custLinFactNeighborX="-52469" custLinFactNeighborY="-24269"/>
      <dgm:spPr/>
    </dgm:pt>
    <dgm:pt modelId="{5B2590A6-3A86-4F0C-95ED-24F3D44A0A73}" type="pres">
      <dgm:prSet presAssocID="{80D014EB-FC42-4100-A5AD-837A705B3F20}" presName="circ5Tx" presStyleLbl="revTx" presStyleIdx="0" presStyleCnt="0" custLinFactNeighborX="53127" custLinFactNeighborY="122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7DC905-F6FB-4B8D-A380-D66B719977E4}" srcId="{0558F765-FF3F-4159-80AA-71902BA67E34}" destId="{F5243E1A-2AFE-49D6-A601-A7BB91743842}" srcOrd="0" destOrd="0" parTransId="{CF343DC5-B34A-4D22-A35E-59F9671A6685}" sibTransId="{ED8B3AF3-CA6A-431C-970C-BDBEF3845518}"/>
    <dgm:cxn modelId="{C922EA7B-77B1-4DA5-BFA9-72659D978CBC}" type="presOf" srcId="{0558F765-FF3F-4159-80AA-71902BA67E34}" destId="{17D58B8C-D6DD-431F-8BEC-2352C308A25F}" srcOrd="0" destOrd="0" presId="urn:microsoft.com/office/officeart/2005/8/layout/venn1"/>
    <dgm:cxn modelId="{713B55BF-219C-4E1C-A7A7-CD4ACEA00E5D}" type="presOf" srcId="{80D014EB-FC42-4100-A5AD-837A705B3F20}" destId="{5B2590A6-3A86-4F0C-95ED-24F3D44A0A73}" srcOrd="0" destOrd="0" presId="urn:microsoft.com/office/officeart/2005/8/layout/venn1"/>
    <dgm:cxn modelId="{BF18A0DE-1D43-476C-8CD1-420E3F44FA94}" srcId="{0558F765-FF3F-4159-80AA-71902BA67E34}" destId="{80D014EB-FC42-4100-A5AD-837A705B3F20}" srcOrd="4" destOrd="0" parTransId="{CFA911F8-84DF-4195-8059-953AC04C7E7A}" sibTransId="{C1D53C1D-ED38-4879-9197-9B705F6A816D}"/>
    <dgm:cxn modelId="{F47CC01C-16D4-40D8-922F-6A6AA6424136}" srcId="{0558F765-FF3F-4159-80AA-71902BA67E34}" destId="{335033AB-706E-4E84-B3A0-47812E83D0A9}" srcOrd="3" destOrd="0" parTransId="{1680965A-BD9F-4BBD-8AD5-E40E06619C05}" sibTransId="{5B8A787B-1A1F-41FA-BEE1-C05B4E06F894}"/>
    <dgm:cxn modelId="{EB903F5F-7049-4ADE-8930-C762B4616D06}" srcId="{0558F765-FF3F-4159-80AA-71902BA67E34}" destId="{319D1DDF-C1CF-4A64-A40B-B4DAF5E5AD2B}" srcOrd="1" destOrd="0" parTransId="{3D3A7967-0007-4F06-B202-3F506CD1632F}" sibTransId="{AEA2254D-490F-4D41-A9A7-59AABF2DB1CD}"/>
    <dgm:cxn modelId="{A149F392-64A3-45F7-96A5-E3A86006004F}" type="presOf" srcId="{F5243E1A-2AFE-49D6-A601-A7BB91743842}" destId="{F131329C-5807-4FDA-B21F-45A16520155B}" srcOrd="0" destOrd="0" presId="urn:microsoft.com/office/officeart/2005/8/layout/venn1"/>
    <dgm:cxn modelId="{6A31DFB7-32DC-4D1D-9157-0E0EBDD97669}" srcId="{0558F765-FF3F-4159-80AA-71902BA67E34}" destId="{77774C2B-B9DA-406A-A180-3AD9F3421F54}" srcOrd="2" destOrd="0" parTransId="{900D4CBC-7AC5-4CDB-8B0C-0D29D7E87ABF}" sibTransId="{A9070696-554B-4D32-AA76-2692ABE0702A}"/>
    <dgm:cxn modelId="{A4326D37-A224-4756-A5CF-ABB9ABC96020}" type="presOf" srcId="{319D1DDF-C1CF-4A64-A40B-B4DAF5E5AD2B}" destId="{09FD0F8C-BED9-4647-AB59-F9DB24784DFB}" srcOrd="0" destOrd="0" presId="urn:microsoft.com/office/officeart/2005/8/layout/venn1"/>
    <dgm:cxn modelId="{17FF552E-4CF0-42E3-BFD6-FCB1F8D41A91}" type="presOf" srcId="{335033AB-706E-4E84-B3A0-47812E83D0A9}" destId="{39D5783F-7202-4FED-A1E7-88D830C29956}" srcOrd="0" destOrd="0" presId="urn:microsoft.com/office/officeart/2005/8/layout/venn1"/>
    <dgm:cxn modelId="{18050FE2-4FF4-4416-97A3-6E03D7501CE1}" type="presOf" srcId="{77774C2B-B9DA-406A-A180-3AD9F3421F54}" destId="{A3699027-666F-4776-8D6E-D66ACF8206AF}" srcOrd="0" destOrd="0" presId="urn:microsoft.com/office/officeart/2005/8/layout/venn1"/>
    <dgm:cxn modelId="{0BCBA890-2573-4249-9E9F-C020155C3994}" type="presParOf" srcId="{17D58B8C-D6DD-431F-8BEC-2352C308A25F}" destId="{C883E41F-A286-470C-BD38-DF65406FD916}" srcOrd="0" destOrd="0" presId="urn:microsoft.com/office/officeart/2005/8/layout/venn1"/>
    <dgm:cxn modelId="{2174F892-C198-4522-951A-6BF31D07FB61}" type="presParOf" srcId="{17D58B8C-D6DD-431F-8BEC-2352C308A25F}" destId="{F131329C-5807-4FDA-B21F-45A16520155B}" srcOrd="1" destOrd="0" presId="urn:microsoft.com/office/officeart/2005/8/layout/venn1"/>
    <dgm:cxn modelId="{1BDDF83A-7369-4097-9682-DA6A233939BE}" type="presParOf" srcId="{17D58B8C-D6DD-431F-8BEC-2352C308A25F}" destId="{43C175C1-249F-4F9A-B0B9-8745EB5011E7}" srcOrd="2" destOrd="0" presId="urn:microsoft.com/office/officeart/2005/8/layout/venn1"/>
    <dgm:cxn modelId="{ED002FD1-EA41-469A-8444-B175B16B7381}" type="presParOf" srcId="{17D58B8C-D6DD-431F-8BEC-2352C308A25F}" destId="{09FD0F8C-BED9-4647-AB59-F9DB24784DFB}" srcOrd="3" destOrd="0" presId="urn:microsoft.com/office/officeart/2005/8/layout/venn1"/>
    <dgm:cxn modelId="{F41BF2BB-FFEB-4BB6-B58A-BB78A1B473A3}" type="presParOf" srcId="{17D58B8C-D6DD-431F-8BEC-2352C308A25F}" destId="{63532828-2455-4C08-BA5A-9DCD634C2BF0}" srcOrd="4" destOrd="0" presId="urn:microsoft.com/office/officeart/2005/8/layout/venn1"/>
    <dgm:cxn modelId="{0D21C4BA-43F3-4DB4-A9A5-AABD1B5252E2}" type="presParOf" srcId="{17D58B8C-D6DD-431F-8BEC-2352C308A25F}" destId="{A3699027-666F-4776-8D6E-D66ACF8206AF}" srcOrd="5" destOrd="0" presId="urn:microsoft.com/office/officeart/2005/8/layout/venn1"/>
    <dgm:cxn modelId="{F558FADC-3AC4-46A1-9685-513E96293BBD}" type="presParOf" srcId="{17D58B8C-D6DD-431F-8BEC-2352C308A25F}" destId="{5745EFEE-09CC-4ECE-A86A-8CFE09E49803}" srcOrd="6" destOrd="0" presId="urn:microsoft.com/office/officeart/2005/8/layout/venn1"/>
    <dgm:cxn modelId="{C79E2A5C-AE1E-449A-8F2C-2A3A6D07A6A4}" type="presParOf" srcId="{17D58B8C-D6DD-431F-8BEC-2352C308A25F}" destId="{39D5783F-7202-4FED-A1E7-88D830C29956}" srcOrd="7" destOrd="0" presId="urn:microsoft.com/office/officeart/2005/8/layout/venn1"/>
    <dgm:cxn modelId="{529146DD-541C-42C9-BFE9-2CEF759B7537}" type="presParOf" srcId="{17D58B8C-D6DD-431F-8BEC-2352C308A25F}" destId="{6D521970-CC4E-4755-B616-07EA54AAC81C}" srcOrd="8" destOrd="0" presId="urn:microsoft.com/office/officeart/2005/8/layout/venn1"/>
    <dgm:cxn modelId="{31CB63BE-72F5-4208-A09C-08027EAA7E9A}" type="presParOf" srcId="{17D58B8C-D6DD-431F-8BEC-2352C308A25F}" destId="{5B2590A6-3A86-4F0C-95ED-24F3D44A0A73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1AFB8D-1F27-42EA-8421-6496A625DC54}" type="doc">
      <dgm:prSet loTypeId="urn:microsoft.com/office/officeart/2005/8/layout/venn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C14E8FB-5C7B-4163-B74D-537E7FD722D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начальных представлений о здоровом образе жизни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26166F-5E7E-4169-A01A-4884A114F8B5}" type="parTrans" cxnId="{5A6E3A83-6674-473A-8954-D8E5A3375307}">
      <dgm:prSet/>
      <dgm:spPr/>
      <dgm:t>
        <a:bodyPr/>
        <a:lstStyle/>
        <a:p>
          <a:endParaRPr lang="ru-RU"/>
        </a:p>
      </dgm:t>
    </dgm:pt>
    <dgm:pt modelId="{D05B2936-DBEA-4BB1-9587-36E5689198D4}" type="sibTrans" cxnId="{5A6E3A83-6674-473A-8954-D8E5A3375307}">
      <dgm:prSet/>
      <dgm:spPr/>
      <dgm:t>
        <a:bodyPr/>
        <a:lstStyle/>
        <a:p>
          <a:endParaRPr lang="ru-RU"/>
        </a:p>
      </dgm:t>
    </dgm:pt>
    <dgm:pt modelId="{ACD4D2BB-77C0-491E-9839-79608DEC395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7EC344-34FB-4231-8A0B-E7B237407EA8}" type="parTrans" cxnId="{FBB7C930-7C61-468F-8920-C7E64148B748}">
      <dgm:prSet/>
      <dgm:spPr/>
      <dgm:t>
        <a:bodyPr/>
        <a:lstStyle/>
        <a:p>
          <a:endParaRPr lang="ru-RU"/>
        </a:p>
      </dgm:t>
    </dgm:pt>
    <dgm:pt modelId="{70237CD2-F6F4-4748-A4BD-D870099D5416}" type="sibTrans" cxnId="{FBB7C930-7C61-468F-8920-C7E64148B748}">
      <dgm:prSet/>
      <dgm:spPr/>
      <dgm:t>
        <a:bodyPr/>
        <a:lstStyle/>
        <a:p>
          <a:endParaRPr lang="ru-RU"/>
        </a:p>
      </dgm:t>
    </dgm:pt>
    <dgm:pt modelId="{13B7BFD2-2071-4046-8B88-1734D9853F9B}" type="pres">
      <dgm:prSet presAssocID="{621AFB8D-1F27-42EA-8421-6496A625DC54}" presName="Name0" presStyleCnt="0">
        <dgm:presLayoutVars>
          <dgm:dir/>
          <dgm:resizeHandles val="exact"/>
        </dgm:presLayoutVars>
      </dgm:prSet>
      <dgm:spPr/>
    </dgm:pt>
    <dgm:pt modelId="{15443C94-BB3A-4387-8335-AEF314702608}" type="pres">
      <dgm:prSet presAssocID="{3C14E8FB-5C7B-4163-B74D-537E7FD722D7}" presName="Name5" presStyleLbl="vennNode1" presStyleIdx="0" presStyleCnt="2">
        <dgm:presLayoutVars>
          <dgm:bulletEnabled val="1"/>
        </dgm:presLayoutVars>
      </dgm:prSet>
      <dgm:spPr/>
    </dgm:pt>
    <dgm:pt modelId="{7A4465BD-ECE0-416F-B404-2EC49D72173B}" type="pres">
      <dgm:prSet presAssocID="{D05B2936-DBEA-4BB1-9587-36E5689198D4}" presName="space" presStyleCnt="0"/>
      <dgm:spPr/>
    </dgm:pt>
    <dgm:pt modelId="{55E610FA-0A4B-406B-9806-9D2EDE0F5606}" type="pres">
      <dgm:prSet presAssocID="{ACD4D2BB-77C0-491E-9839-79608DEC395D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8224090D-9F6C-4729-BDDE-41A8476ED451}" type="presOf" srcId="{ACD4D2BB-77C0-491E-9839-79608DEC395D}" destId="{55E610FA-0A4B-406B-9806-9D2EDE0F5606}" srcOrd="0" destOrd="0" presId="urn:microsoft.com/office/officeart/2005/8/layout/venn3"/>
    <dgm:cxn modelId="{FBB7C930-7C61-468F-8920-C7E64148B748}" srcId="{621AFB8D-1F27-42EA-8421-6496A625DC54}" destId="{ACD4D2BB-77C0-491E-9839-79608DEC395D}" srcOrd="1" destOrd="0" parTransId="{587EC344-34FB-4231-8A0B-E7B237407EA8}" sibTransId="{70237CD2-F6F4-4748-A4BD-D870099D5416}"/>
    <dgm:cxn modelId="{FD6BB23E-6B70-4368-B8E4-C0B06D6F82F4}" type="presOf" srcId="{621AFB8D-1F27-42EA-8421-6496A625DC54}" destId="{13B7BFD2-2071-4046-8B88-1734D9853F9B}" srcOrd="0" destOrd="0" presId="urn:microsoft.com/office/officeart/2005/8/layout/venn3"/>
    <dgm:cxn modelId="{923EF143-06EF-44A5-9CAE-B200C6BCD3DE}" type="presOf" srcId="{3C14E8FB-5C7B-4163-B74D-537E7FD722D7}" destId="{15443C94-BB3A-4387-8335-AEF314702608}" srcOrd="0" destOrd="0" presId="urn:microsoft.com/office/officeart/2005/8/layout/venn3"/>
    <dgm:cxn modelId="{5A6E3A83-6674-473A-8954-D8E5A3375307}" srcId="{621AFB8D-1F27-42EA-8421-6496A625DC54}" destId="{3C14E8FB-5C7B-4163-B74D-537E7FD722D7}" srcOrd="0" destOrd="0" parTransId="{9A26166F-5E7E-4169-A01A-4884A114F8B5}" sibTransId="{D05B2936-DBEA-4BB1-9587-36E5689198D4}"/>
    <dgm:cxn modelId="{7F898825-DD41-4D76-91CA-0F9FAEE501D1}" type="presParOf" srcId="{13B7BFD2-2071-4046-8B88-1734D9853F9B}" destId="{15443C94-BB3A-4387-8335-AEF314702608}" srcOrd="0" destOrd="0" presId="urn:microsoft.com/office/officeart/2005/8/layout/venn3"/>
    <dgm:cxn modelId="{69B3FA47-8C80-47E1-88B0-CEBFD6D0DE43}" type="presParOf" srcId="{13B7BFD2-2071-4046-8B88-1734D9853F9B}" destId="{7A4465BD-ECE0-416F-B404-2EC49D72173B}" srcOrd="1" destOrd="0" presId="urn:microsoft.com/office/officeart/2005/8/layout/venn3"/>
    <dgm:cxn modelId="{C02B6480-6C53-4060-91B4-6EA67F19CA44}" type="presParOf" srcId="{13B7BFD2-2071-4046-8B88-1734D9853F9B}" destId="{55E610FA-0A4B-406B-9806-9D2EDE0F5606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030B32-DDCA-40F1-87F1-4F90D6530509}" type="doc">
      <dgm:prSet loTypeId="urn:microsoft.com/office/officeart/2005/8/layout/default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476E55C-7699-465F-9579-C16918FAA72C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Непосредственно образовательная деятельность</a:t>
          </a:r>
          <a:endParaRPr lang="ru-RU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937D67-0B2E-42A0-ACCE-95742C83B3FC}" type="parTrans" cxnId="{CB1BC65F-E147-4574-8EC0-C2E758E9FDBA}">
      <dgm:prSet/>
      <dgm:spPr/>
      <dgm:t>
        <a:bodyPr/>
        <a:lstStyle/>
        <a:p>
          <a:endParaRPr lang="ru-RU"/>
        </a:p>
      </dgm:t>
    </dgm:pt>
    <dgm:pt modelId="{2AA6D1F5-DA0C-499D-BE79-96B47EB1CC04}" type="sibTrans" cxnId="{CB1BC65F-E147-4574-8EC0-C2E758E9FDBA}">
      <dgm:prSet/>
      <dgm:spPr/>
      <dgm:t>
        <a:bodyPr/>
        <a:lstStyle/>
        <a:p>
          <a:endParaRPr lang="ru-RU"/>
        </a:p>
      </dgm:t>
    </dgm:pt>
    <dgm:pt modelId="{3AE022DB-CE22-490D-85F8-CE1CC457082D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Игровая деятельность</a:t>
          </a:r>
          <a:endParaRPr lang="ru-RU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36F53-4547-4E22-88BD-9C11903C0BD2}" type="parTrans" cxnId="{8DEC5476-B461-4119-AF70-F05EE92D92F3}">
      <dgm:prSet/>
      <dgm:spPr/>
      <dgm:t>
        <a:bodyPr/>
        <a:lstStyle/>
        <a:p>
          <a:endParaRPr lang="ru-RU"/>
        </a:p>
      </dgm:t>
    </dgm:pt>
    <dgm:pt modelId="{B22F5696-02DE-4869-B378-73E22C12CB5B}" type="sibTrans" cxnId="{8DEC5476-B461-4119-AF70-F05EE92D92F3}">
      <dgm:prSet/>
      <dgm:spPr/>
      <dgm:t>
        <a:bodyPr/>
        <a:lstStyle/>
        <a:p>
          <a:endParaRPr lang="ru-RU"/>
        </a:p>
      </dgm:t>
    </dgm:pt>
    <dgm:pt modelId="{1973624D-EBE3-4B1F-A24E-61483B4E4DD4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Коммуникативная деятельность</a:t>
          </a:r>
          <a:endParaRPr lang="ru-RU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A3277-A69A-43C1-95C6-9E05E02F1774}" type="parTrans" cxnId="{C4F4C397-4883-4CBA-83FA-57DFB63A7BE5}">
      <dgm:prSet/>
      <dgm:spPr/>
      <dgm:t>
        <a:bodyPr/>
        <a:lstStyle/>
        <a:p>
          <a:endParaRPr lang="ru-RU"/>
        </a:p>
      </dgm:t>
    </dgm:pt>
    <dgm:pt modelId="{AB6942DB-1356-49A1-A0B6-E5D8D2302E67}" type="sibTrans" cxnId="{C4F4C397-4883-4CBA-83FA-57DFB63A7BE5}">
      <dgm:prSet/>
      <dgm:spPr/>
      <dgm:t>
        <a:bodyPr/>
        <a:lstStyle/>
        <a:p>
          <a:endParaRPr lang="ru-RU"/>
        </a:p>
      </dgm:t>
    </dgm:pt>
    <dgm:pt modelId="{206B2378-4628-4757-9783-13CE597AA7F6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 – исследовательская деятельность</a:t>
          </a:r>
          <a:endParaRPr lang="ru-RU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DE2A2-408F-48D4-82C5-978A5793D60F}" type="parTrans" cxnId="{E4800E46-B96E-4500-BA77-26469BC3CA10}">
      <dgm:prSet/>
      <dgm:spPr/>
      <dgm:t>
        <a:bodyPr/>
        <a:lstStyle/>
        <a:p>
          <a:endParaRPr lang="ru-RU"/>
        </a:p>
      </dgm:t>
    </dgm:pt>
    <dgm:pt modelId="{584B920B-3CD1-4151-B35E-E4BFCE502E45}" type="sibTrans" cxnId="{E4800E46-B96E-4500-BA77-26469BC3CA10}">
      <dgm:prSet/>
      <dgm:spPr/>
      <dgm:t>
        <a:bodyPr/>
        <a:lstStyle/>
        <a:p>
          <a:endParaRPr lang="ru-RU"/>
        </a:p>
      </dgm:t>
    </dgm:pt>
    <dgm:pt modelId="{A818D3EB-3586-4655-B414-8E3848768358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Восприятие художественной литературы и фольклора</a:t>
          </a:r>
          <a:endParaRPr lang="ru-RU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C004F-0266-43EB-9CF2-60322CE8885C}" type="parTrans" cxnId="{E125AA48-D288-4143-9F98-81772B9633CF}">
      <dgm:prSet/>
      <dgm:spPr/>
      <dgm:t>
        <a:bodyPr/>
        <a:lstStyle/>
        <a:p>
          <a:endParaRPr lang="ru-RU"/>
        </a:p>
      </dgm:t>
    </dgm:pt>
    <dgm:pt modelId="{5AF0B410-9D65-4DC7-9C2D-76A52B46A951}" type="sibTrans" cxnId="{E125AA48-D288-4143-9F98-81772B9633CF}">
      <dgm:prSet/>
      <dgm:spPr/>
      <dgm:t>
        <a:bodyPr/>
        <a:lstStyle/>
        <a:p>
          <a:endParaRPr lang="ru-RU"/>
        </a:p>
      </dgm:t>
    </dgm:pt>
    <dgm:pt modelId="{AA9E9F89-738D-4DEF-B275-4A0F2D4D0B3F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Конструирование и изобразительная деятельность</a:t>
          </a:r>
          <a:endParaRPr lang="ru-RU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9DEFE-2C9F-4C07-A631-755C9458FECB}" type="parTrans" cxnId="{330779C7-B6F4-4DC7-A418-FD94D5804FE2}">
      <dgm:prSet/>
      <dgm:spPr/>
      <dgm:t>
        <a:bodyPr/>
        <a:lstStyle/>
        <a:p>
          <a:endParaRPr lang="ru-RU"/>
        </a:p>
      </dgm:t>
    </dgm:pt>
    <dgm:pt modelId="{C34AAA58-5DF0-4AA8-9455-2F8E4C31CDA3}" type="sibTrans" cxnId="{330779C7-B6F4-4DC7-A418-FD94D5804FE2}">
      <dgm:prSet/>
      <dgm:spPr/>
      <dgm:t>
        <a:bodyPr/>
        <a:lstStyle/>
        <a:p>
          <a:endParaRPr lang="ru-RU"/>
        </a:p>
      </dgm:t>
    </dgm:pt>
    <dgm:pt modelId="{3279A8EB-349F-4281-A314-3530F38236C2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Музыкальная деятельность</a:t>
          </a:r>
          <a:endParaRPr lang="ru-RU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F7BF7-9E4E-4655-B648-D9A1FB17C0BB}" type="parTrans" cxnId="{75547B35-A053-4229-B378-06725BD871D3}">
      <dgm:prSet/>
      <dgm:spPr/>
      <dgm:t>
        <a:bodyPr/>
        <a:lstStyle/>
        <a:p>
          <a:endParaRPr lang="ru-RU"/>
        </a:p>
      </dgm:t>
    </dgm:pt>
    <dgm:pt modelId="{92B06FA1-76EF-469D-B6B4-C495C6F85DD7}" type="sibTrans" cxnId="{75547B35-A053-4229-B378-06725BD871D3}">
      <dgm:prSet/>
      <dgm:spPr/>
      <dgm:t>
        <a:bodyPr/>
        <a:lstStyle/>
        <a:p>
          <a:endParaRPr lang="ru-RU"/>
        </a:p>
      </dgm:t>
    </dgm:pt>
    <dgm:pt modelId="{D64360B4-05E9-403E-9CFB-03D938E821B8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Двигательная деятельность</a:t>
          </a:r>
          <a:endParaRPr lang="ru-RU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55789-8741-4732-9290-D559D6213F59}" type="parTrans" cxnId="{71A19806-6382-43C8-AF51-B2282F8A806E}">
      <dgm:prSet/>
      <dgm:spPr/>
      <dgm:t>
        <a:bodyPr/>
        <a:lstStyle/>
        <a:p>
          <a:endParaRPr lang="ru-RU"/>
        </a:p>
      </dgm:t>
    </dgm:pt>
    <dgm:pt modelId="{C4F1979D-67AD-4949-89AF-EE586D86C127}" type="sibTrans" cxnId="{71A19806-6382-43C8-AF51-B2282F8A806E}">
      <dgm:prSet/>
      <dgm:spPr/>
      <dgm:t>
        <a:bodyPr/>
        <a:lstStyle/>
        <a:p>
          <a:endParaRPr lang="ru-RU"/>
        </a:p>
      </dgm:t>
    </dgm:pt>
    <dgm:pt modelId="{E22385FF-C156-44AC-A1D8-EB8CA6022403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деятельность, осуществляемая в ходе режимных моментов</a:t>
          </a:r>
          <a:endParaRPr lang="ru-RU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8A64E9-C392-4932-BEFB-C93428FDE7F2}" type="parTrans" cxnId="{B9F9BFB3-DD4F-43B2-A684-69A48A523737}">
      <dgm:prSet/>
      <dgm:spPr/>
      <dgm:t>
        <a:bodyPr/>
        <a:lstStyle/>
        <a:p>
          <a:endParaRPr lang="ru-RU"/>
        </a:p>
      </dgm:t>
    </dgm:pt>
    <dgm:pt modelId="{72AA312C-F628-4345-9361-A1C308A6CB9E}" type="sibTrans" cxnId="{B9F9BFB3-DD4F-43B2-A684-69A48A523737}">
      <dgm:prSet/>
      <dgm:spPr/>
      <dgm:t>
        <a:bodyPr/>
        <a:lstStyle/>
        <a:p>
          <a:endParaRPr lang="ru-RU"/>
        </a:p>
      </dgm:t>
    </dgm:pt>
    <dgm:pt modelId="{B48E3F88-772F-4CB2-B651-3167FEBA22E3}" type="pres">
      <dgm:prSet presAssocID="{90030B32-DDCA-40F1-87F1-4F90D6530509}" presName="diagram" presStyleCnt="0">
        <dgm:presLayoutVars>
          <dgm:dir/>
          <dgm:resizeHandles val="exact"/>
        </dgm:presLayoutVars>
      </dgm:prSet>
      <dgm:spPr/>
    </dgm:pt>
    <dgm:pt modelId="{A1D68351-6917-4A76-AF17-83D0D5F6CBA3}" type="pres">
      <dgm:prSet presAssocID="{0476E55C-7699-465F-9579-C16918FAA72C}" presName="node" presStyleLbl="node1" presStyleIdx="0" presStyleCnt="9">
        <dgm:presLayoutVars>
          <dgm:bulletEnabled val="1"/>
        </dgm:presLayoutVars>
      </dgm:prSet>
      <dgm:spPr/>
    </dgm:pt>
    <dgm:pt modelId="{0C60D2EA-9C67-4BE6-804F-73A3AC29698A}" type="pres">
      <dgm:prSet presAssocID="{2AA6D1F5-DA0C-499D-BE79-96B47EB1CC04}" presName="sibTrans" presStyleCnt="0"/>
      <dgm:spPr/>
    </dgm:pt>
    <dgm:pt modelId="{05FBF738-5328-4572-90A8-D2138E176D98}" type="pres">
      <dgm:prSet presAssocID="{3AE022DB-CE22-490D-85F8-CE1CC457082D}" presName="node" presStyleLbl="node1" presStyleIdx="1" presStyleCnt="9">
        <dgm:presLayoutVars>
          <dgm:bulletEnabled val="1"/>
        </dgm:presLayoutVars>
      </dgm:prSet>
      <dgm:spPr/>
    </dgm:pt>
    <dgm:pt modelId="{3D3A04D6-7AB4-4488-ADC6-A084A0017B03}" type="pres">
      <dgm:prSet presAssocID="{B22F5696-02DE-4869-B378-73E22C12CB5B}" presName="sibTrans" presStyleCnt="0"/>
      <dgm:spPr/>
    </dgm:pt>
    <dgm:pt modelId="{053D98BA-0EAE-48F8-87F4-CDFB55E59255}" type="pres">
      <dgm:prSet presAssocID="{1973624D-EBE3-4B1F-A24E-61483B4E4DD4}" presName="node" presStyleLbl="node1" presStyleIdx="2" presStyleCnt="9">
        <dgm:presLayoutVars>
          <dgm:bulletEnabled val="1"/>
        </dgm:presLayoutVars>
      </dgm:prSet>
      <dgm:spPr/>
    </dgm:pt>
    <dgm:pt modelId="{D647EED7-B14F-48CE-B54C-A5CDD6736780}" type="pres">
      <dgm:prSet presAssocID="{AB6942DB-1356-49A1-A0B6-E5D8D2302E67}" presName="sibTrans" presStyleCnt="0"/>
      <dgm:spPr/>
    </dgm:pt>
    <dgm:pt modelId="{D5FA5D87-10BC-44B9-9BC5-1D3DB2093C18}" type="pres">
      <dgm:prSet presAssocID="{206B2378-4628-4757-9783-13CE597AA7F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CAC06-93CD-46D2-8082-BB0E9ADE2BDB}" type="pres">
      <dgm:prSet presAssocID="{584B920B-3CD1-4151-B35E-E4BFCE502E45}" presName="sibTrans" presStyleCnt="0"/>
      <dgm:spPr/>
    </dgm:pt>
    <dgm:pt modelId="{813FB724-6C20-4477-BB03-5187CE0E0EC4}" type="pres">
      <dgm:prSet presAssocID="{A818D3EB-3586-4655-B414-8E3848768358}" presName="node" presStyleLbl="node1" presStyleIdx="4" presStyleCnt="9">
        <dgm:presLayoutVars>
          <dgm:bulletEnabled val="1"/>
        </dgm:presLayoutVars>
      </dgm:prSet>
      <dgm:spPr/>
    </dgm:pt>
    <dgm:pt modelId="{2262E324-6C10-4F52-A626-38587AEBCAC1}" type="pres">
      <dgm:prSet presAssocID="{5AF0B410-9D65-4DC7-9C2D-76A52B46A951}" presName="sibTrans" presStyleCnt="0"/>
      <dgm:spPr/>
    </dgm:pt>
    <dgm:pt modelId="{0EB01F7A-C15B-4A82-A7FA-D565D79FD0AA}" type="pres">
      <dgm:prSet presAssocID="{AA9E9F89-738D-4DEF-B275-4A0F2D4D0B3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D1FCE-0CF0-4BE6-AA5B-F680DB2487E0}" type="pres">
      <dgm:prSet presAssocID="{C34AAA58-5DF0-4AA8-9455-2F8E4C31CDA3}" presName="sibTrans" presStyleCnt="0"/>
      <dgm:spPr/>
    </dgm:pt>
    <dgm:pt modelId="{2009B39A-4159-4903-948D-5ADC8C564C81}" type="pres">
      <dgm:prSet presAssocID="{3279A8EB-349F-4281-A314-3530F38236C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4B630-B6E0-4CCE-B65F-1579218C197B}" type="pres">
      <dgm:prSet presAssocID="{92B06FA1-76EF-469D-B6B4-C495C6F85DD7}" presName="sibTrans" presStyleCnt="0"/>
      <dgm:spPr/>
    </dgm:pt>
    <dgm:pt modelId="{52BBF671-6D44-4595-9852-6ECADF1C97C9}" type="pres">
      <dgm:prSet presAssocID="{D64360B4-05E9-403E-9CFB-03D938E821B8}" presName="node" presStyleLbl="node1" presStyleIdx="7" presStyleCnt="9">
        <dgm:presLayoutVars>
          <dgm:bulletEnabled val="1"/>
        </dgm:presLayoutVars>
      </dgm:prSet>
      <dgm:spPr/>
    </dgm:pt>
    <dgm:pt modelId="{8250087B-66F4-4799-B9D7-AA0FCFAB33B8}" type="pres">
      <dgm:prSet presAssocID="{C4F1979D-67AD-4949-89AF-EE586D86C127}" presName="sibTrans" presStyleCnt="0"/>
      <dgm:spPr/>
    </dgm:pt>
    <dgm:pt modelId="{9CC8FFE9-82DF-43D1-9002-38F72014F255}" type="pres">
      <dgm:prSet presAssocID="{E22385FF-C156-44AC-A1D8-EB8CA602240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A19806-6382-43C8-AF51-B2282F8A806E}" srcId="{90030B32-DDCA-40F1-87F1-4F90D6530509}" destId="{D64360B4-05E9-403E-9CFB-03D938E821B8}" srcOrd="7" destOrd="0" parTransId="{9F855789-8741-4732-9290-D559D6213F59}" sibTransId="{C4F1979D-67AD-4949-89AF-EE586D86C127}"/>
    <dgm:cxn modelId="{B9F9BFB3-DD4F-43B2-A684-69A48A523737}" srcId="{90030B32-DDCA-40F1-87F1-4F90D6530509}" destId="{E22385FF-C156-44AC-A1D8-EB8CA6022403}" srcOrd="8" destOrd="0" parTransId="{888A64E9-C392-4932-BEFB-C93428FDE7F2}" sibTransId="{72AA312C-F628-4345-9361-A1C308A6CB9E}"/>
    <dgm:cxn modelId="{CEA8885A-0BEA-4248-99E0-132BD582646C}" type="presOf" srcId="{3279A8EB-349F-4281-A314-3530F38236C2}" destId="{2009B39A-4159-4903-948D-5ADC8C564C81}" srcOrd="0" destOrd="0" presId="urn:microsoft.com/office/officeart/2005/8/layout/default"/>
    <dgm:cxn modelId="{330779C7-B6F4-4DC7-A418-FD94D5804FE2}" srcId="{90030B32-DDCA-40F1-87F1-4F90D6530509}" destId="{AA9E9F89-738D-4DEF-B275-4A0F2D4D0B3F}" srcOrd="5" destOrd="0" parTransId="{FF09DEFE-2C9F-4C07-A631-755C9458FECB}" sibTransId="{C34AAA58-5DF0-4AA8-9455-2F8E4C31CDA3}"/>
    <dgm:cxn modelId="{EA32EC59-706D-4A35-A1F4-6268B3A9A8E0}" type="presOf" srcId="{3AE022DB-CE22-490D-85F8-CE1CC457082D}" destId="{05FBF738-5328-4572-90A8-D2138E176D98}" srcOrd="0" destOrd="0" presId="urn:microsoft.com/office/officeart/2005/8/layout/default"/>
    <dgm:cxn modelId="{EC91B5D9-06C1-488E-882A-2D6E0C6C3597}" type="presOf" srcId="{E22385FF-C156-44AC-A1D8-EB8CA6022403}" destId="{9CC8FFE9-82DF-43D1-9002-38F72014F255}" srcOrd="0" destOrd="0" presId="urn:microsoft.com/office/officeart/2005/8/layout/default"/>
    <dgm:cxn modelId="{E125AA48-D288-4143-9F98-81772B9633CF}" srcId="{90030B32-DDCA-40F1-87F1-4F90D6530509}" destId="{A818D3EB-3586-4655-B414-8E3848768358}" srcOrd="4" destOrd="0" parTransId="{31FC004F-0266-43EB-9CF2-60322CE8885C}" sibTransId="{5AF0B410-9D65-4DC7-9C2D-76A52B46A951}"/>
    <dgm:cxn modelId="{E4800E46-B96E-4500-BA77-26469BC3CA10}" srcId="{90030B32-DDCA-40F1-87F1-4F90D6530509}" destId="{206B2378-4628-4757-9783-13CE597AA7F6}" srcOrd="3" destOrd="0" parTransId="{C49DE2A2-408F-48D4-82C5-978A5793D60F}" sibTransId="{584B920B-3CD1-4151-B35E-E4BFCE502E45}"/>
    <dgm:cxn modelId="{8DEC5476-B461-4119-AF70-F05EE92D92F3}" srcId="{90030B32-DDCA-40F1-87F1-4F90D6530509}" destId="{3AE022DB-CE22-490D-85F8-CE1CC457082D}" srcOrd="1" destOrd="0" parTransId="{9D936F53-4547-4E22-88BD-9C11903C0BD2}" sibTransId="{B22F5696-02DE-4869-B378-73E22C12CB5B}"/>
    <dgm:cxn modelId="{75547B35-A053-4229-B378-06725BD871D3}" srcId="{90030B32-DDCA-40F1-87F1-4F90D6530509}" destId="{3279A8EB-349F-4281-A314-3530F38236C2}" srcOrd="6" destOrd="0" parTransId="{C9BF7BF7-9E4E-4655-B648-D9A1FB17C0BB}" sibTransId="{92B06FA1-76EF-469D-B6B4-C495C6F85DD7}"/>
    <dgm:cxn modelId="{28D3F6A5-63EF-432F-A06A-C8D711EF1806}" type="presOf" srcId="{1973624D-EBE3-4B1F-A24E-61483B4E4DD4}" destId="{053D98BA-0EAE-48F8-87F4-CDFB55E59255}" srcOrd="0" destOrd="0" presId="urn:microsoft.com/office/officeart/2005/8/layout/default"/>
    <dgm:cxn modelId="{846D3310-91C0-44A1-97C5-F460573F15A3}" type="presOf" srcId="{AA9E9F89-738D-4DEF-B275-4A0F2D4D0B3F}" destId="{0EB01F7A-C15B-4A82-A7FA-D565D79FD0AA}" srcOrd="0" destOrd="0" presId="urn:microsoft.com/office/officeart/2005/8/layout/default"/>
    <dgm:cxn modelId="{26F31400-B935-49F3-AD95-C253D920D25A}" type="presOf" srcId="{A818D3EB-3586-4655-B414-8E3848768358}" destId="{813FB724-6C20-4477-BB03-5187CE0E0EC4}" srcOrd="0" destOrd="0" presId="urn:microsoft.com/office/officeart/2005/8/layout/default"/>
    <dgm:cxn modelId="{D85E746B-890C-4EF7-B640-74CF586DD462}" type="presOf" srcId="{206B2378-4628-4757-9783-13CE597AA7F6}" destId="{D5FA5D87-10BC-44B9-9BC5-1D3DB2093C18}" srcOrd="0" destOrd="0" presId="urn:microsoft.com/office/officeart/2005/8/layout/default"/>
    <dgm:cxn modelId="{C4F4C397-4883-4CBA-83FA-57DFB63A7BE5}" srcId="{90030B32-DDCA-40F1-87F1-4F90D6530509}" destId="{1973624D-EBE3-4B1F-A24E-61483B4E4DD4}" srcOrd="2" destOrd="0" parTransId="{6BDA3277-A69A-43C1-95C6-9E05E02F1774}" sibTransId="{AB6942DB-1356-49A1-A0B6-E5D8D2302E67}"/>
    <dgm:cxn modelId="{CB1BC65F-E147-4574-8EC0-C2E758E9FDBA}" srcId="{90030B32-DDCA-40F1-87F1-4F90D6530509}" destId="{0476E55C-7699-465F-9579-C16918FAA72C}" srcOrd="0" destOrd="0" parTransId="{88937D67-0B2E-42A0-ACCE-95742C83B3FC}" sibTransId="{2AA6D1F5-DA0C-499D-BE79-96B47EB1CC04}"/>
    <dgm:cxn modelId="{67F1F47D-4D0E-4FFA-8F49-84E6034B4F19}" type="presOf" srcId="{0476E55C-7699-465F-9579-C16918FAA72C}" destId="{A1D68351-6917-4A76-AF17-83D0D5F6CBA3}" srcOrd="0" destOrd="0" presId="urn:microsoft.com/office/officeart/2005/8/layout/default"/>
    <dgm:cxn modelId="{9E5FE22A-88CB-4086-992A-F6BF8E90D4B8}" type="presOf" srcId="{D64360B4-05E9-403E-9CFB-03D938E821B8}" destId="{52BBF671-6D44-4595-9852-6ECADF1C97C9}" srcOrd="0" destOrd="0" presId="urn:microsoft.com/office/officeart/2005/8/layout/default"/>
    <dgm:cxn modelId="{800F4FAD-E682-4FC3-960C-C3A85C637D09}" type="presOf" srcId="{90030B32-DDCA-40F1-87F1-4F90D6530509}" destId="{B48E3F88-772F-4CB2-B651-3167FEBA22E3}" srcOrd="0" destOrd="0" presId="urn:microsoft.com/office/officeart/2005/8/layout/default"/>
    <dgm:cxn modelId="{66B4173C-4721-443F-AF0E-28252B68ADCA}" type="presParOf" srcId="{B48E3F88-772F-4CB2-B651-3167FEBA22E3}" destId="{A1D68351-6917-4A76-AF17-83D0D5F6CBA3}" srcOrd="0" destOrd="0" presId="urn:microsoft.com/office/officeart/2005/8/layout/default"/>
    <dgm:cxn modelId="{ABEE5479-B6C4-4871-88FB-AD0EC1D14AA9}" type="presParOf" srcId="{B48E3F88-772F-4CB2-B651-3167FEBA22E3}" destId="{0C60D2EA-9C67-4BE6-804F-73A3AC29698A}" srcOrd="1" destOrd="0" presId="urn:microsoft.com/office/officeart/2005/8/layout/default"/>
    <dgm:cxn modelId="{B89326EB-E072-4828-9E69-890D3133B779}" type="presParOf" srcId="{B48E3F88-772F-4CB2-B651-3167FEBA22E3}" destId="{05FBF738-5328-4572-90A8-D2138E176D98}" srcOrd="2" destOrd="0" presId="urn:microsoft.com/office/officeart/2005/8/layout/default"/>
    <dgm:cxn modelId="{21E5ABB8-229A-4C83-A61E-58280581441E}" type="presParOf" srcId="{B48E3F88-772F-4CB2-B651-3167FEBA22E3}" destId="{3D3A04D6-7AB4-4488-ADC6-A084A0017B03}" srcOrd="3" destOrd="0" presId="urn:microsoft.com/office/officeart/2005/8/layout/default"/>
    <dgm:cxn modelId="{7566AB53-295C-4D6C-AF82-57C5DDC782DC}" type="presParOf" srcId="{B48E3F88-772F-4CB2-B651-3167FEBA22E3}" destId="{053D98BA-0EAE-48F8-87F4-CDFB55E59255}" srcOrd="4" destOrd="0" presId="urn:microsoft.com/office/officeart/2005/8/layout/default"/>
    <dgm:cxn modelId="{9F2A5EEC-C30E-4F2B-9B18-1FCDBAC649BE}" type="presParOf" srcId="{B48E3F88-772F-4CB2-B651-3167FEBA22E3}" destId="{D647EED7-B14F-48CE-B54C-A5CDD6736780}" srcOrd="5" destOrd="0" presId="urn:microsoft.com/office/officeart/2005/8/layout/default"/>
    <dgm:cxn modelId="{8D7E8709-80E0-40BA-95A5-CC97062EE2F1}" type="presParOf" srcId="{B48E3F88-772F-4CB2-B651-3167FEBA22E3}" destId="{D5FA5D87-10BC-44B9-9BC5-1D3DB2093C18}" srcOrd="6" destOrd="0" presId="urn:microsoft.com/office/officeart/2005/8/layout/default"/>
    <dgm:cxn modelId="{5E38FB61-14A3-408B-A529-60E54A5AB47C}" type="presParOf" srcId="{B48E3F88-772F-4CB2-B651-3167FEBA22E3}" destId="{255CAC06-93CD-46D2-8082-BB0E9ADE2BDB}" srcOrd="7" destOrd="0" presId="urn:microsoft.com/office/officeart/2005/8/layout/default"/>
    <dgm:cxn modelId="{5BDD7713-B88F-4A9A-A090-B8B779078339}" type="presParOf" srcId="{B48E3F88-772F-4CB2-B651-3167FEBA22E3}" destId="{813FB724-6C20-4477-BB03-5187CE0E0EC4}" srcOrd="8" destOrd="0" presId="urn:microsoft.com/office/officeart/2005/8/layout/default"/>
    <dgm:cxn modelId="{5009F332-82B8-463F-ADFC-7B449D84B93C}" type="presParOf" srcId="{B48E3F88-772F-4CB2-B651-3167FEBA22E3}" destId="{2262E324-6C10-4F52-A626-38587AEBCAC1}" srcOrd="9" destOrd="0" presId="urn:microsoft.com/office/officeart/2005/8/layout/default"/>
    <dgm:cxn modelId="{EF40F260-F697-4940-9EF5-24708F77D6AE}" type="presParOf" srcId="{B48E3F88-772F-4CB2-B651-3167FEBA22E3}" destId="{0EB01F7A-C15B-4A82-A7FA-D565D79FD0AA}" srcOrd="10" destOrd="0" presId="urn:microsoft.com/office/officeart/2005/8/layout/default"/>
    <dgm:cxn modelId="{F26EBE3F-FE5D-4EB9-9BCA-2BDB9ECF16EE}" type="presParOf" srcId="{B48E3F88-772F-4CB2-B651-3167FEBA22E3}" destId="{085D1FCE-0CF0-4BE6-AA5B-F680DB2487E0}" srcOrd="11" destOrd="0" presId="urn:microsoft.com/office/officeart/2005/8/layout/default"/>
    <dgm:cxn modelId="{08B3FCB8-08DE-4DA9-B673-0050B37CDA40}" type="presParOf" srcId="{B48E3F88-772F-4CB2-B651-3167FEBA22E3}" destId="{2009B39A-4159-4903-948D-5ADC8C564C81}" srcOrd="12" destOrd="0" presId="urn:microsoft.com/office/officeart/2005/8/layout/default"/>
    <dgm:cxn modelId="{FF9AB74E-39D6-4EA7-8E25-8111861778CE}" type="presParOf" srcId="{B48E3F88-772F-4CB2-B651-3167FEBA22E3}" destId="{BD64B630-B6E0-4CCE-B65F-1579218C197B}" srcOrd="13" destOrd="0" presId="urn:microsoft.com/office/officeart/2005/8/layout/default"/>
    <dgm:cxn modelId="{72D7DE74-A976-4891-895B-115D5DBEF695}" type="presParOf" srcId="{B48E3F88-772F-4CB2-B651-3167FEBA22E3}" destId="{52BBF671-6D44-4595-9852-6ECADF1C97C9}" srcOrd="14" destOrd="0" presId="urn:microsoft.com/office/officeart/2005/8/layout/default"/>
    <dgm:cxn modelId="{D7E001B0-720B-4E52-925E-937196189B14}" type="presParOf" srcId="{B48E3F88-772F-4CB2-B651-3167FEBA22E3}" destId="{8250087B-66F4-4799-B9D7-AA0FCFAB33B8}" srcOrd="15" destOrd="0" presId="urn:microsoft.com/office/officeart/2005/8/layout/default"/>
    <dgm:cxn modelId="{B560A56F-5F4F-43C4-BA58-8FEADE6A792B}" type="presParOf" srcId="{B48E3F88-772F-4CB2-B651-3167FEBA22E3}" destId="{9CC8FFE9-82DF-43D1-9002-38F72014F25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E5D143-A113-43ED-BD54-E23073E7BAD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98BBFBB-95A6-418E-BF05-38986CCC4BC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игра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70E1F-7B88-4B12-B6A5-EE83D21C8410}" type="parTrans" cxnId="{82185C2B-1CE4-431C-A717-93996E1F75DE}">
      <dgm:prSet/>
      <dgm:spPr/>
      <dgm:t>
        <a:bodyPr/>
        <a:lstStyle/>
        <a:p>
          <a:endParaRPr lang="ru-RU"/>
        </a:p>
      </dgm:t>
    </dgm:pt>
    <dgm:pt modelId="{B5883E21-E86E-40B0-A9D3-692B0D9CD93E}" type="sibTrans" cxnId="{82185C2B-1CE4-431C-A717-93996E1F75DE}">
      <dgm:prSet/>
      <dgm:spPr/>
      <dgm:t>
        <a:bodyPr/>
        <a:lstStyle/>
        <a:p>
          <a:endParaRPr lang="ru-RU"/>
        </a:p>
      </dgm:t>
    </dgm:pt>
    <dgm:pt modelId="{39C66D88-2A65-415A-83EF-2CDFCD14A0B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Ситуации общения и накопления положительного социально-эмоционального опыта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6B5F6-AC69-48EC-A2AB-BC00C63C601A}" type="parTrans" cxnId="{A8A5BC28-939E-4D75-A06D-D9FEB894E865}">
      <dgm:prSet/>
      <dgm:spPr/>
      <dgm:t>
        <a:bodyPr/>
        <a:lstStyle/>
        <a:p>
          <a:endParaRPr lang="ru-RU"/>
        </a:p>
      </dgm:t>
    </dgm:pt>
    <dgm:pt modelId="{2A73B096-9BE5-45BE-A703-33C846F723EC}" type="sibTrans" cxnId="{A8A5BC28-939E-4D75-A06D-D9FEB894E865}">
      <dgm:prSet/>
      <dgm:spPr/>
      <dgm:t>
        <a:bodyPr/>
        <a:lstStyle/>
        <a:p>
          <a:endParaRPr lang="ru-RU"/>
        </a:p>
      </dgm:t>
    </dgm:pt>
    <dgm:pt modelId="{660E5074-19FC-4403-AA53-F66D8846760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Творческая мастерская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09A93-E9A9-489A-8E58-7E9A32B0804B}" type="parTrans" cxnId="{5461B82D-584F-4244-9FC9-FAF498994C3E}">
      <dgm:prSet/>
      <dgm:spPr/>
      <dgm:t>
        <a:bodyPr/>
        <a:lstStyle/>
        <a:p>
          <a:endParaRPr lang="ru-RU"/>
        </a:p>
      </dgm:t>
    </dgm:pt>
    <dgm:pt modelId="{42E41B4D-141D-42DD-A02E-2A4B14C45555}" type="sibTrans" cxnId="{5461B82D-584F-4244-9FC9-FAF498994C3E}">
      <dgm:prSet/>
      <dgm:spPr/>
      <dgm:t>
        <a:bodyPr/>
        <a:lstStyle/>
        <a:p>
          <a:endParaRPr lang="ru-RU"/>
        </a:p>
      </dgm:t>
    </dgm:pt>
    <dgm:pt modelId="{F72970A7-5ECB-4858-A718-034D0C35B3E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Сенсорный и интеллектуальный тренинг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8A95B-5D50-46D2-B939-64A120DCD906}" type="parTrans" cxnId="{AEAB4A91-202E-4138-A5CA-F7789B3CB048}">
      <dgm:prSet/>
      <dgm:spPr/>
      <dgm:t>
        <a:bodyPr/>
        <a:lstStyle/>
        <a:p>
          <a:endParaRPr lang="ru-RU"/>
        </a:p>
      </dgm:t>
    </dgm:pt>
    <dgm:pt modelId="{0043F5DF-5928-4513-AF65-EC2CEDAD0F56}" type="sibTrans" cxnId="{AEAB4A91-202E-4138-A5CA-F7789B3CB048}">
      <dgm:prSet/>
      <dgm:spPr/>
      <dgm:t>
        <a:bodyPr/>
        <a:lstStyle/>
        <a:p>
          <a:endParaRPr lang="ru-RU"/>
        </a:p>
      </dgm:t>
    </dgm:pt>
    <dgm:pt modelId="{E1DC5348-8AC2-479C-9E40-A82F6E5C3D8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Детский досуг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79502E-C219-4C47-B923-4166E03672AA}" type="parTrans" cxnId="{8174D866-FA18-4CD9-9953-149DFAFB0A9B}">
      <dgm:prSet/>
      <dgm:spPr/>
      <dgm:t>
        <a:bodyPr/>
        <a:lstStyle/>
        <a:p>
          <a:endParaRPr lang="ru-RU"/>
        </a:p>
      </dgm:t>
    </dgm:pt>
    <dgm:pt modelId="{D4C14DA6-9FC5-4CEA-85BB-248C5626A9F5}" type="sibTrans" cxnId="{8174D866-FA18-4CD9-9953-149DFAFB0A9B}">
      <dgm:prSet/>
      <dgm:spPr/>
      <dgm:t>
        <a:bodyPr/>
        <a:lstStyle/>
        <a:p>
          <a:endParaRPr lang="ru-RU"/>
        </a:p>
      </dgm:t>
    </dgm:pt>
    <dgm:pt modelId="{528AE8F6-D4E6-4393-8739-FB87E463E3A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Коллективная и индивидуальная трудовая деятельность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55254-8252-4CA2-B6D3-949E98C1F648}" type="parTrans" cxnId="{A3A32BBB-626C-4489-AE4F-7750EAE5D652}">
      <dgm:prSet/>
      <dgm:spPr/>
      <dgm:t>
        <a:bodyPr/>
        <a:lstStyle/>
        <a:p>
          <a:endParaRPr lang="ru-RU"/>
        </a:p>
      </dgm:t>
    </dgm:pt>
    <dgm:pt modelId="{AD4B4DC5-BD27-48DC-B94B-F8F9AF5E457B}" type="sibTrans" cxnId="{A3A32BBB-626C-4489-AE4F-7750EAE5D652}">
      <dgm:prSet/>
      <dgm:spPr/>
      <dgm:t>
        <a:bodyPr/>
        <a:lstStyle/>
        <a:p>
          <a:endParaRPr lang="ru-RU"/>
        </a:p>
      </dgm:t>
    </dgm:pt>
    <dgm:pt modelId="{5255FE47-2F31-491E-A759-B3BD639AC405}" type="pres">
      <dgm:prSet presAssocID="{CAE5D143-A113-43ED-BD54-E23073E7BAD6}" presName="diagram" presStyleCnt="0">
        <dgm:presLayoutVars>
          <dgm:dir/>
          <dgm:resizeHandles val="exact"/>
        </dgm:presLayoutVars>
      </dgm:prSet>
      <dgm:spPr/>
    </dgm:pt>
    <dgm:pt modelId="{0B222A47-3F47-41FF-9D70-8E29DCB519FB}" type="pres">
      <dgm:prSet presAssocID="{A98BBFBB-95A6-418E-BF05-38986CCC4BC5}" presName="node" presStyleLbl="node1" presStyleIdx="0" presStyleCnt="6" custLinFactNeighborX="-1929" custLinFactNeighborY="-213">
        <dgm:presLayoutVars>
          <dgm:bulletEnabled val="1"/>
        </dgm:presLayoutVars>
      </dgm:prSet>
      <dgm:spPr/>
    </dgm:pt>
    <dgm:pt modelId="{33FA5CDC-135E-433B-BA1D-057578E257C3}" type="pres">
      <dgm:prSet presAssocID="{B5883E21-E86E-40B0-A9D3-692B0D9CD93E}" presName="sibTrans" presStyleCnt="0"/>
      <dgm:spPr/>
    </dgm:pt>
    <dgm:pt modelId="{2FC3183C-C122-487E-BCD2-19B51E08F48C}" type="pres">
      <dgm:prSet presAssocID="{39C66D88-2A65-415A-83EF-2CDFCD14A0BE}" presName="node" presStyleLbl="node1" presStyleIdx="1" presStyleCnt="6" custLinFactNeighborX="-1181" custLinFactNeighborY="-213">
        <dgm:presLayoutVars>
          <dgm:bulletEnabled val="1"/>
        </dgm:presLayoutVars>
      </dgm:prSet>
      <dgm:spPr/>
    </dgm:pt>
    <dgm:pt modelId="{19280F66-3D0F-4AC2-8D1E-DD8D6D3FEE27}" type="pres">
      <dgm:prSet presAssocID="{2A73B096-9BE5-45BE-A703-33C846F723EC}" presName="sibTrans" presStyleCnt="0"/>
      <dgm:spPr/>
    </dgm:pt>
    <dgm:pt modelId="{8A94CFEA-7B2B-49A3-AB95-BA00B18432A2}" type="pres">
      <dgm:prSet presAssocID="{660E5074-19FC-4403-AA53-F66D88467602}" presName="node" presStyleLbl="node1" presStyleIdx="2" presStyleCnt="6" custLinFactNeighborX="-47756" custLinFactNeighborY="-15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CD20E-5A03-4893-BD77-99DD3B6A929B}" type="pres">
      <dgm:prSet presAssocID="{42E41B4D-141D-42DD-A02E-2A4B14C45555}" presName="sibTrans" presStyleCnt="0"/>
      <dgm:spPr/>
    </dgm:pt>
    <dgm:pt modelId="{E3522256-57A9-4831-93D1-D9E52A36CA1E}" type="pres">
      <dgm:prSet presAssocID="{F72970A7-5ECB-4858-A718-034D0C35B3EE}" presName="node" presStyleLbl="node1" presStyleIdx="3" presStyleCnt="6" custLinFactNeighborX="40827" custLinFactNeighborY="-15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15D3D-4E36-4043-A040-A18540688943}" type="pres">
      <dgm:prSet presAssocID="{0043F5DF-5928-4513-AF65-EC2CEDAD0F56}" presName="sibTrans" presStyleCnt="0"/>
      <dgm:spPr/>
    </dgm:pt>
    <dgm:pt modelId="{F6EF2FB9-1EF9-4A51-8265-A12E3843AC63}" type="pres">
      <dgm:prSet presAssocID="{E1DC5348-8AC2-479C-9E40-A82F6E5C3D8C}" presName="node" presStyleLbl="node1" presStyleIdx="4" presStyleCnt="6" custLinFactNeighborX="-9567" custLinFactNeighborY="-29872">
        <dgm:presLayoutVars>
          <dgm:bulletEnabled val="1"/>
        </dgm:presLayoutVars>
      </dgm:prSet>
      <dgm:spPr/>
    </dgm:pt>
    <dgm:pt modelId="{40E91120-1DA1-455B-8F3D-4AA1DC84E950}" type="pres">
      <dgm:prSet presAssocID="{D4C14DA6-9FC5-4CEA-85BB-248C5626A9F5}" presName="sibTrans" presStyleCnt="0"/>
      <dgm:spPr/>
    </dgm:pt>
    <dgm:pt modelId="{199F1C4D-DAEE-4E3F-B870-2679DFBEA014}" type="pres">
      <dgm:prSet presAssocID="{528AE8F6-D4E6-4393-8739-FB87E463E3A4}" presName="node" presStyleLbl="node1" presStyleIdx="5" presStyleCnt="6" custLinFactNeighborX="-12638" custLinFactNeighborY="-29872">
        <dgm:presLayoutVars>
          <dgm:bulletEnabled val="1"/>
        </dgm:presLayoutVars>
      </dgm:prSet>
      <dgm:spPr/>
    </dgm:pt>
  </dgm:ptLst>
  <dgm:cxnLst>
    <dgm:cxn modelId="{8174D866-FA18-4CD9-9953-149DFAFB0A9B}" srcId="{CAE5D143-A113-43ED-BD54-E23073E7BAD6}" destId="{E1DC5348-8AC2-479C-9E40-A82F6E5C3D8C}" srcOrd="4" destOrd="0" parTransId="{8079502E-C219-4C47-B923-4166E03672AA}" sibTransId="{D4C14DA6-9FC5-4CEA-85BB-248C5626A9F5}"/>
    <dgm:cxn modelId="{A3A32BBB-626C-4489-AE4F-7750EAE5D652}" srcId="{CAE5D143-A113-43ED-BD54-E23073E7BAD6}" destId="{528AE8F6-D4E6-4393-8739-FB87E463E3A4}" srcOrd="5" destOrd="0" parTransId="{63755254-8252-4CA2-B6D3-949E98C1F648}" sibTransId="{AD4B4DC5-BD27-48DC-B94B-F8F9AF5E457B}"/>
    <dgm:cxn modelId="{A8A5BC28-939E-4D75-A06D-D9FEB894E865}" srcId="{CAE5D143-A113-43ED-BD54-E23073E7BAD6}" destId="{39C66D88-2A65-415A-83EF-2CDFCD14A0BE}" srcOrd="1" destOrd="0" parTransId="{51D6B5F6-AC69-48EC-A2AB-BC00C63C601A}" sibTransId="{2A73B096-9BE5-45BE-A703-33C846F723EC}"/>
    <dgm:cxn modelId="{D6512894-06B5-46BB-A52D-44F81E965D3E}" type="presOf" srcId="{E1DC5348-8AC2-479C-9E40-A82F6E5C3D8C}" destId="{F6EF2FB9-1EF9-4A51-8265-A12E3843AC63}" srcOrd="0" destOrd="0" presId="urn:microsoft.com/office/officeart/2005/8/layout/default"/>
    <dgm:cxn modelId="{FAE7199B-1742-47D9-8F4E-93A17742B3F7}" type="presOf" srcId="{CAE5D143-A113-43ED-BD54-E23073E7BAD6}" destId="{5255FE47-2F31-491E-A759-B3BD639AC405}" srcOrd="0" destOrd="0" presId="urn:microsoft.com/office/officeart/2005/8/layout/default"/>
    <dgm:cxn modelId="{DB720A83-25B9-45AB-BC2B-94719A459E2F}" type="presOf" srcId="{39C66D88-2A65-415A-83EF-2CDFCD14A0BE}" destId="{2FC3183C-C122-487E-BCD2-19B51E08F48C}" srcOrd="0" destOrd="0" presId="urn:microsoft.com/office/officeart/2005/8/layout/default"/>
    <dgm:cxn modelId="{AEAB4A91-202E-4138-A5CA-F7789B3CB048}" srcId="{CAE5D143-A113-43ED-BD54-E23073E7BAD6}" destId="{F72970A7-5ECB-4858-A718-034D0C35B3EE}" srcOrd="3" destOrd="0" parTransId="{99E8A95B-5D50-46D2-B939-64A120DCD906}" sibTransId="{0043F5DF-5928-4513-AF65-EC2CEDAD0F56}"/>
    <dgm:cxn modelId="{0CF12839-FAEB-45EC-8A0E-C31D629A9672}" type="presOf" srcId="{660E5074-19FC-4403-AA53-F66D88467602}" destId="{8A94CFEA-7B2B-49A3-AB95-BA00B18432A2}" srcOrd="0" destOrd="0" presId="urn:microsoft.com/office/officeart/2005/8/layout/default"/>
    <dgm:cxn modelId="{82185C2B-1CE4-431C-A717-93996E1F75DE}" srcId="{CAE5D143-A113-43ED-BD54-E23073E7BAD6}" destId="{A98BBFBB-95A6-418E-BF05-38986CCC4BC5}" srcOrd="0" destOrd="0" parTransId="{94C70E1F-7B88-4B12-B6A5-EE83D21C8410}" sibTransId="{B5883E21-E86E-40B0-A9D3-692B0D9CD93E}"/>
    <dgm:cxn modelId="{BF7DD195-2800-48D0-8CA0-A18054CB8C7C}" type="presOf" srcId="{F72970A7-5ECB-4858-A718-034D0C35B3EE}" destId="{E3522256-57A9-4831-93D1-D9E52A36CA1E}" srcOrd="0" destOrd="0" presId="urn:microsoft.com/office/officeart/2005/8/layout/default"/>
    <dgm:cxn modelId="{EE509E01-21E8-47B1-8FBC-DA427C9C19CF}" type="presOf" srcId="{528AE8F6-D4E6-4393-8739-FB87E463E3A4}" destId="{199F1C4D-DAEE-4E3F-B870-2679DFBEA014}" srcOrd="0" destOrd="0" presId="urn:microsoft.com/office/officeart/2005/8/layout/default"/>
    <dgm:cxn modelId="{5461B82D-584F-4244-9FC9-FAF498994C3E}" srcId="{CAE5D143-A113-43ED-BD54-E23073E7BAD6}" destId="{660E5074-19FC-4403-AA53-F66D88467602}" srcOrd="2" destOrd="0" parTransId="{1EB09A93-E9A9-489A-8E58-7E9A32B0804B}" sibTransId="{42E41B4D-141D-42DD-A02E-2A4B14C45555}"/>
    <dgm:cxn modelId="{F3F36C1A-588C-4F8D-9610-7BE4904D8430}" type="presOf" srcId="{A98BBFBB-95A6-418E-BF05-38986CCC4BC5}" destId="{0B222A47-3F47-41FF-9D70-8E29DCB519FB}" srcOrd="0" destOrd="0" presId="urn:microsoft.com/office/officeart/2005/8/layout/default"/>
    <dgm:cxn modelId="{8A2C7F6E-6E1E-4711-AE9B-B2414CF9EBCE}" type="presParOf" srcId="{5255FE47-2F31-491E-A759-B3BD639AC405}" destId="{0B222A47-3F47-41FF-9D70-8E29DCB519FB}" srcOrd="0" destOrd="0" presId="urn:microsoft.com/office/officeart/2005/8/layout/default"/>
    <dgm:cxn modelId="{099DE0AD-AB6F-4D95-9ECA-CD542699EEF1}" type="presParOf" srcId="{5255FE47-2F31-491E-A759-B3BD639AC405}" destId="{33FA5CDC-135E-433B-BA1D-057578E257C3}" srcOrd="1" destOrd="0" presId="urn:microsoft.com/office/officeart/2005/8/layout/default"/>
    <dgm:cxn modelId="{FFD971CD-4048-4E96-B648-43A29ED67A7A}" type="presParOf" srcId="{5255FE47-2F31-491E-A759-B3BD639AC405}" destId="{2FC3183C-C122-487E-BCD2-19B51E08F48C}" srcOrd="2" destOrd="0" presId="urn:microsoft.com/office/officeart/2005/8/layout/default"/>
    <dgm:cxn modelId="{1278236D-C2FA-440C-A5A6-2F6E38DAE68C}" type="presParOf" srcId="{5255FE47-2F31-491E-A759-B3BD639AC405}" destId="{19280F66-3D0F-4AC2-8D1E-DD8D6D3FEE27}" srcOrd="3" destOrd="0" presId="urn:microsoft.com/office/officeart/2005/8/layout/default"/>
    <dgm:cxn modelId="{E09AE852-42FB-4948-9D71-29178E5D838E}" type="presParOf" srcId="{5255FE47-2F31-491E-A759-B3BD639AC405}" destId="{8A94CFEA-7B2B-49A3-AB95-BA00B18432A2}" srcOrd="4" destOrd="0" presId="urn:microsoft.com/office/officeart/2005/8/layout/default"/>
    <dgm:cxn modelId="{0F27ED06-5A77-46B1-8ACF-283520423C3B}" type="presParOf" srcId="{5255FE47-2F31-491E-A759-B3BD639AC405}" destId="{29DCD20E-5A03-4893-BD77-99DD3B6A929B}" srcOrd="5" destOrd="0" presId="urn:microsoft.com/office/officeart/2005/8/layout/default"/>
    <dgm:cxn modelId="{DA33A8A3-8B4D-437D-91DE-DEB1057D3EAD}" type="presParOf" srcId="{5255FE47-2F31-491E-A759-B3BD639AC405}" destId="{E3522256-57A9-4831-93D1-D9E52A36CA1E}" srcOrd="6" destOrd="0" presId="urn:microsoft.com/office/officeart/2005/8/layout/default"/>
    <dgm:cxn modelId="{99C31393-DD86-4B2F-8930-10C582C33D78}" type="presParOf" srcId="{5255FE47-2F31-491E-A759-B3BD639AC405}" destId="{F0B15D3D-4E36-4043-A040-A18540688943}" srcOrd="7" destOrd="0" presId="urn:microsoft.com/office/officeart/2005/8/layout/default"/>
    <dgm:cxn modelId="{643084C4-C6CD-4C7E-9803-3297F81EC182}" type="presParOf" srcId="{5255FE47-2F31-491E-A759-B3BD639AC405}" destId="{F6EF2FB9-1EF9-4A51-8265-A12E3843AC63}" srcOrd="8" destOrd="0" presId="urn:microsoft.com/office/officeart/2005/8/layout/default"/>
    <dgm:cxn modelId="{7ADAB408-9B97-47E5-85EC-8E582434E394}" type="presParOf" srcId="{5255FE47-2F31-491E-A759-B3BD639AC405}" destId="{40E91120-1DA1-455B-8F3D-4AA1DC84E950}" srcOrd="9" destOrd="0" presId="urn:microsoft.com/office/officeart/2005/8/layout/default"/>
    <dgm:cxn modelId="{0C4730C3-AF79-406F-9D36-2B5789F33F63}" type="presParOf" srcId="{5255FE47-2F31-491E-A759-B3BD639AC405}" destId="{199F1C4D-DAEE-4E3F-B870-2679DFBEA01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7F397-F267-4EB3-9C3A-578D736E0218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A928D-D88D-4EF9-8482-5BB16FB233DD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</a:t>
          </a:r>
          <a:endParaRPr lang="ru-RU" sz="3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476" y="90417"/>
        <a:ext cx="5662728" cy="905688"/>
      </dsp:txXfrm>
    </dsp:sp>
    <dsp:sp modelId="{06CB414A-10C5-4C4E-9ECD-4141EC75A363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4391C-30DC-441C-80A6-C947EAC53724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</a:t>
          </a:r>
          <a:endParaRPr lang="ru-RU" sz="3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476" y="1632657"/>
        <a:ext cx="5662728" cy="905688"/>
      </dsp:txXfrm>
    </dsp:sp>
    <dsp:sp modelId="{AB8F76FE-37D5-4FAA-B0FA-92C90F39B211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5B198-A685-4467-9407-B24C6FDE33E5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</a:t>
          </a:r>
          <a:endParaRPr lang="ru-RU" sz="3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476" y="3174897"/>
        <a:ext cx="5662728" cy="9056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70400-2387-4F19-B034-3DC210D6E4ED}">
      <dsp:nvSpPr>
        <dsp:cNvPr id="0" name=""/>
        <dsp:cNvSpPr/>
      </dsp:nvSpPr>
      <dsp:spPr>
        <a:xfrm rot="5400000">
          <a:off x="4121651" y="-2300343"/>
          <a:ext cx="1975228" cy="66219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Формировать интерес и устойчивую потребность к изучению истории города и области, его культурных традиций, памятных дат, знаменитых людей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Обогащать духовный мир детей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Воспитывать у детей чувство любви и привязанности к малой родине, родному дому, проявлением на этой основе ценностных идеалов, гуманных чувств, нравственных отношений к окружающему миру и сверстникам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Использовать знания о родном крае в игровой деятельности, вызывать интерес и уважительное отношение к культуре и традициям Твери, стремление сохранять национальные ценности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Формировать нравственное и бережное отношение к родному городу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98315" y="119416"/>
        <a:ext cx="6525479" cy="1782382"/>
      </dsp:txXfrm>
    </dsp:sp>
    <dsp:sp modelId="{89799CCB-A560-4A83-B7C0-79906DC8D25F}">
      <dsp:nvSpPr>
        <dsp:cNvPr id="0" name=""/>
        <dsp:cNvSpPr/>
      </dsp:nvSpPr>
      <dsp:spPr>
        <a:xfrm>
          <a:off x="621" y="1724"/>
          <a:ext cx="1797693" cy="201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 – коммуникативное развитие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377" y="89480"/>
        <a:ext cx="1622181" cy="1842254"/>
      </dsp:txXfrm>
    </dsp:sp>
    <dsp:sp modelId="{9BB78EA7-FAAE-4265-9E12-B02FBB116B3B}">
      <dsp:nvSpPr>
        <dsp:cNvPr id="0" name=""/>
        <dsp:cNvSpPr/>
      </dsp:nvSpPr>
      <dsp:spPr>
        <a:xfrm rot="5400000">
          <a:off x="4716857" y="-848772"/>
          <a:ext cx="744659" cy="66702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Приобщать детей к истории Тверского края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Формировать представления о традиционной культуре родного края через ознакомление с природой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54060" y="2150376"/>
        <a:ext cx="6633903" cy="671957"/>
      </dsp:txXfrm>
    </dsp:sp>
    <dsp:sp modelId="{E65D7C79-0E7B-4814-A269-816EE8E68947}">
      <dsp:nvSpPr>
        <dsp:cNvPr id="0" name=""/>
        <dsp:cNvSpPr/>
      </dsp:nvSpPr>
      <dsp:spPr>
        <a:xfrm>
          <a:off x="621" y="2080485"/>
          <a:ext cx="1753438" cy="822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91" y="2120655"/>
        <a:ext cx="1673098" cy="742549"/>
      </dsp:txXfrm>
    </dsp:sp>
    <dsp:sp modelId="{9FD49AE6-C9AA-4434-B18A-426AB0B8665D}">
      <dsp:nvSpPr>
        <dsp:cNvPr id="0" name=""/>
        <dsp:cNvSpPr/>
      </dsp:nvSpPr>
      <dsp:spPr>
        <a:xfrm rot="5400000">
          <a:off x="4755622" y="-27250"/>
          <a:ext cx="650517" cy="66590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речь, мышление, первичное восприятие диалектной речи через знакомство с культурой Тверского края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51346" y="3008782"/>
        <a:ext cx="6627313" cy="587005"/>
      </dsp:txXfrm>
    </dsp:sp>
    <dsp:sp modelId="{2B8C3A91-E12B-4814-A2D5-659A52954A04}">
      <dsp:nvSpPr>
        <dsp:cNvPr id="0" name=""/>
        <dsp:cNvSpPr/>
      </dsp:nvSpPr>
      <dsp:spPr>
        <a:xfrm>
          <a:off x="621" y="2953219"/>
          <a:ext cx="1750725" cy="698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Речевое развитие</a:t>
          </a:r>
        </a:p>
      </dsp:txBody>
      <dsp:txXfrm>
        <a:off x="34701" y="2987299"/>
        <a:ext cx="1682565" cy="629969"/>
      </dsp:txXfrm>
    </dsp:sp>
    <dsp:sp modelId="{5A3A7584-8BFF-441E-A737-3055E5D65004}">
      <dsp:nvSpPr>
        <dsp:cNvPr id="0" name=""/>
        <dsp:cNvSpPr/>
      </dsp:nvSpPr>
      <dsp:spPr>
        <a:xfrm rot="5400000">
          <a:off x="4713882" y="793545"/>
          <a:ext cx="718253" cy="66404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Приобщать детей к музыкальному творчеству родного края; воспитывать любовь к родной земле через слушание музыки, разучивание песен, хороводов, традиций Тверского края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52802" y="3789687"/>
        <a:ext cx="6605351" cy="648129"/>
      </dsp:txXfrm>
    </dsp:sp>
    <dsp:sp modelId="{3531B0FA-3A70-4BC4-826F-4DC77C1CB6EE}">
      <dsp:nvSpPr>
        <dsp:cNvPr id="0" name=""/>
        <dsp:cNvSpPr/>
      </dsp:nvSpPr>
      <dsp:spPr>
        <a:xfrm>
          <a:off x="621" y="3706768"/>
          <a:ext cx="1752181" cy="813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 – эстетическое развитие</a:t>
          </a:r>
        </a:p>
      </dsp:txBody>
      <dsp:txXfrm>
        <a:off x="40356" y="3746503"/>
        <a:ext cx="1672711" cy="734497"/>
      </dsp:txXfrm>
    </dsp:sp>
    <dsp:sp modelId="{1B3C205E-C929-464F-81B4-3EBBAFFDB0BC}">
      <dsp:nvSpPr>
        <dsp:cNvPr id="0" name=""/>
        <dsp:cNvSpPr/>
      </dsp:nvSpPr>
      <dsp:spPr>
        <a:xfrm rot="5400000">
          <a:off x="4795423" y="1630334"/>
          <a:ext cx="570882" cy="66423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эмоциональную свободу, физическую выносливость, смекалку, ловкость через традиционные игры и забавы Тверского края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59687" y="4693938"/>
        <a:ext cx="6614486" cy="515146"/>
      </dsp:txXfrm>
    </dsp:sp>
    <dsp:sp modelId="{F27134A0-B432-47ED-BBDD-0A767F4FDBF2}">
      <dsp:nvSpPr>
        <dsp:cNvPr id="0" name=""/>
        <dsp:cNvSpPr/>
      </dsp:nvSpPr>
      <dsp:spPr>
        <a:xfrm>
          <a:off x="0" y="4577880"/>
          <a:ext cx="1759065" cy="750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47" y="4614527"/>
        <a:ext cx="1685771" cy="6774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C28D1-8DF4-49E8-A400-A15AF6F249B1}">
      <dsp:nvSpPr>
        <dsp:cNvPr id="0" name=""/>
        <dsp:cNvSpPr/>
      </dsp:nvSpPr>
      <dsp:spPr>
        <a:xfrm>
          <a:off x="0" y="933852"/>
          <a:ext cx="8291264" cy="856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69701-624B-4557-8535-BBA1B00A07DC}">
      <dsp:nvSpPr>
        <dsp:cNvPr id="0" name=""/>
        <dsp:cNvSpPr/>
      </dsp:nvSpPr>
      <dsp:spPr>
        <a:xfrm>
          <a:off x="442392" y="12966"/>
          <a:ext cx="6756302" cy="14271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Взаимопознание и взаимоинформирование</a:t>
          </a: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беседы, консультации, буклеты, памятки, папки-передвижки, анкетирование, посещение семей на дому, сбор сведений о семье, проведение Дней открытых дверей, информирование через сайт ДОУ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062" y="82636"/>
        <a:ext cx="6616962" cy="1287852"/>
      </dsp:txXfrm>
    </dsp:sp>
    <dsp:sp modelId="{CC113991-668A-435C-B71F-66D4998A19C2}">
      <dsp:nvSpPr>
        <dsp:cNvPr id="0" name=""/>
        <dsp:cNvSpPr/>
      </dsp:nvSpPr>
      <dsp:spPr>
        <a:xfrm>
          <a:off x="0" y="2476092"/>
          <a:ext cx="8291264" cy="856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7FA84-94CD-4AC2-8828-DF9C36FD74AF}">
      <dsp:nvSpPr>
        <dsp:cNvPr id="0" name=""/>
        <dsp:cNvSpPr/>
      </dsp:nvSpPr>
      <dsp:spPr>
        <a:xfrm>
          <a:off x="414563" y="1974252"/>
          <a:ext cx="6769244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Непрерывное образование воспитывающих взрослых: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родительские собрания, семинары – практикумы, тренинги, мастер-классы, круглые столы и т.п.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559" y="2023248"/>
        <a:ext cx="6671252" cy="905688"/>
      </dsp:txXfrm>
    </dsp:sp>
    <dsp:sp modelId="{7B3852EE-E521-437C-979C-F1A76435F1ED}">
      <dsp:nvSpPr>
        <dsp:cNvPr id="0" name=""/>
        <dsp:cNvSpPr/>
      </dsp:nvSpPr>
      <dsp:spPr>
        <a:xfrm>
          <a:off x="0" y="4319276"/>
          <a:ext cx="8291264" cy="856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A30A6-2271-4287-8817-7E58372A5DB3}">
      <dsp:nvSpPr>
        <dsp:cNvPr id="0" name=""/>
        <dsp:cNvSpPr/>
      </dsp:nvSpPr>
      <dsp:spPr>
        <a:xfrm>
          <a:off x="414563" y="3516492"/>
          <a:ext cx="6667967" cy="13046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деятельность всех участников педагогического процесса (педагогов, родителей, детей):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проектной деятельности, праздники, фестивали, совместные походы и экскурсии, выставки, совместное участие в конкурсах и т.д.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249" y="3580178"/>
        <a:ext cx="6540595" cy="1177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95D04-5BFF-4B9E-A533-5C7982D93C66}">
      <dsp:nvSpPr>
        <dsp:cNvPr id="0" name=""/>
        <dsp:cNvSpPr/>
      </dsp:nvSpPr>
      <dsp:spPr>
        <a:xfrm>
          <a:off x="3240356" y="9"/>
          <a:ext cx="1859060" cy="13783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</a:t>
          </a:r>
          <a:endParaRPr lang="ru-RU" sz="18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7641" y="67294"/>
        <a:ext cx="1724490" cy="1243775"/>
      </dsp:txXfrm>
    </dsp:sp>
    <dsp:sp modelId="{51B7C409-28AE-4E37-A5E2-FF3475CC6619}">
      <dsp:nvSpPr>
        <dsp:cNvPr id="0" name=""/>
        <dsp:cNvSpPr/>
      </dsp:nvSpPr>
      <dsp:spPr>
        <a:xfrm>
          <a:off x="2404122" y="824941"/>
          <a:ext cx="4236590" cy="4236590"/>
        </a:xfrm>
        <a:custGeom>
          <a:avLst/>
          <a:gdLst/>
          <a:ahLst/>
          <a:cxnLst/>
          <a:rect l="0" t="0" r="0" b="0"/>
          <a:pathLst>
            <a:path>
              <a:moveTo>
                <a:pt x="2702350" y="82109"/>
              </a:moveTo>
              <a:arcTo wR="2118295" hR="2118295" stAng="17160293" swAng="117293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9A02A-7D0C-4AEE-954B-AF429439F730}">
      <dsp:nvSpPr>
        <dsp:cNvPr id="0" name=""/>
        <dsp:cNvSpPr/>
      </dsp:nvSpPr>
      <dsp:spPr>
        <a:xfrm>
          <a:off x="5184582" y="1224133"/>
          <a:ext cx="2063296" cy="1545193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Социально-коммуникативное развитие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60012" y="1299563"/>
        <a:ext cx="1912436" cy="1394333"/>
      </dsp:txXfrm>
    </dsp:sp>
    <dsp:sp modelId="{FFF6F180-5137-4720-AF53-82488FB705E0}">
      <dsp:nvSpPr>
        <dsp:cNvPr id="0" name=""/>
        <dsp:cNvSpPr/>
      </dsp:nvSpPr>
      <dsp:spPr>
        <a:xfrm>
          <a:off x="2094957" y="853756"/>
          <a:ext cx="4236590" cy="4236590"/>
        </a:xfrm>
        <a:custGeom>
          <a:avLst/>
          <a:gdLst/>
          <a:ahLst/>
          <a:cxnLst/>
          <a:rect l="0" t="0" r="0" b="0"/>
          <a:pathLst>
            <a:path>
              <a:moveTo>
                <a:pt x="4227515" y="1922425"/>
              </a:moveTo>
              <a:arcTo wR="2118295" hR="2118295" stAng="21281672" swAng="1100178"/>
            </a:path>
          </a:pathLst>
        </a:custGeom>
        <a:noFill/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7B45B-973A-46A4-BC95-9185E481D8AC}">
      <dsp:nvSpPr>
        <dsp:cNvPr id="0" name=""/>
        <dsp:cNvSpPr/>
      </dsp:nvSpPr>
      <dsp:spPr>
        <a:xfrm>
          <a:off x="4752524" y="3456381"/>
          <a:ext cx="2189953" cy="1397062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Речевое развитие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0723" y="3524580"/>
        <a:ext cx="2053555" cy="1260664"/>
      </dsp:txXfrm>
    </dsp:sp>
    <dsp:sp modelId="{F7E8EB24-E93A-41C6-B5FB-7886DEFA1864}">
      <dsp:nvSpPr>
        <dsp:cNvPr id="0" name=""/>
        <dsp:cNvSpPr/>
      </dsp:nvSpPr>
      <dsp:spPr>
        <a:xfrm>
          <a:off x="2182924" y="628364"/>
          <a:ext cx="4236590" cy="4236590"/>
        </a:xfrm>
        <a:custGeom>
          <a:avLst/>
          <a:gdLst/>
          <a:ahLst/>
          <a:cxnLst/>
          <a:rect l="0" t="0" r="0" b="0"/>
          <a:pathLst>
            <a:path>
              <a:moveTo>
                <a:pt x="2559558" y="4190121"/>
              </a:moveTo>
              <a:arcTo wR="2118295" hR="2118295" stAng="4678599" swAng="1650492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7CE38-CF5B-48E2-ACBC-C4B416654BA8}">
      <dsp:nvSpPr>
        <dsp:cNvPr id="0" name=""/>
        <dsp:cNvSpPr/>
      </dsp:nvSpPr>
      <dsp:spPr>
        <a:xfrm>
          <a:off x="1440166" y="3384372"/>
          <a:ext cx="2285610" cy="1461711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1521" y="3455727"/>
        <a:ext cx="2142900" cy="1319001"/>
      </dsp:txXfrm>
    </dsp:sp>
    <dsp:sp modelId="{B810056C-B286-4174-92AA-B5B7DA509F88}">
      <dsp:nvSpPr>
        <dsp:cNvPr id="0" name=""/>
        <dsp:cNvSpPr/>
      </dsp:nvSpPr>
      <dsp:spPr>
        <a:xfrm>
          <a:off x="2123106" y="924009"/>
          <a:ext cx="4236590" cy="4236590"/>
        </a:xfrm>
        <a:custGeom>
          <a:avLst/>
          <a:gdLst/>
          <a:ahLst/>
          <a:cxnLst/>
          <a:rect l="0" t="0" r="0" b="0"/>
          <a:pathLst>
            <a:path>
              <a:moveTo>
                <a:pt x="26936" y="2455037"/>
              </a:moveTo>
              <a:arcTo wR="2118295" hR="2118295" stAng="10251178" swAng="860336"/>
            </a:path>
          </a:pathLst>
        </a:custGeom>
        <a:noFill/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FA19E-9B25-43A6-9FC7-E89C4F532C79}">
      <dsp:nvSpPr>
        <dsp:cNvPr id="0" name=""/>
        <dsp:cNvSpPr/>
      </dsp:nvSpPr>
      <dsp:spPr>
        <a:xfrm>
          <a:off x="1080123" y="1296148"/>
          <a:ext cx="2262964" cy="154909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Художественно-эстетическое развитие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5744" y="1371769"/>
        <a:ext cx="2111722" cy="1397854"/>
      </dsp:txXfrm>
    </dsp:sp>
    <dsp:sp modelId="{E060B3B7-544B-4D17-997A-16FD17E7EEC5}">
      <dsp:nvSpPr>
        <dsp:cNvPr id="0" name=""/>
        <dsp:cNvSpPr/>
      </dsp:nvSpPr>
      <dsp:spPr>
        <a:xfrm>
          <a:off x="1893018" y="792626"/>
          <a:ext cx="4236590" cy="4236590"/>
        </a:xfrm>
        <a:custGeom>
          <a:avLst/>
          <a:gdLst/>
          <a:ahLst/>
          <a:cxnLst/>
          <a:rect l="0" t="0" r="0" b="0"/>
          <a:pathLst>
            <a:path>
              <a:moveTo>
                <a:pt x="752614" y="499007"/>
              </a:moveTo>
              <a:arcTo wR="2118295" hR="2118295" stAng="13791376" swAng="1116697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C24BF-0378-44A5-9A70-2BB6A67144C3}">
      <dsp:nvSpPr>
        <dsp:cNvPr id="0" name=""/>
        <dsp:cNvSpPr/>
      </dsp:nvSpPr>
      <dsp:spPr>
        <a:xfrm>
          <a:off x="1559565" y="0"/>
          <a:ext cx="5388156" cy="492514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C606A-E896-4E3E-858E-4498098880EF}">
      <dsp:nvSpPr>
        <dsp:cNvPr id="0" name=""/>
        <dsp:cNvSpPr/>
      </dsp:nvSpPr>
      <dsp:spPr>
        <a:xfrm>
          <a:off x="938444" y="422922"/>
          <a:ext cx="2948629" cy="20107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Социализация, развитие общения, нравственное воспитание, ребенок в семье и сообществе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6600" y="521078"/>
        <a:ext cx="2752317" cy="1814426"/>
      </dsp:txXfrm>
    </dsp:sp>
    <dsp:sp modelId="{A0FF70B3-06D1-4837-ACD6-E7ED523B291D}">
      <dsp:nvSpPr>
        <dsp:cNvPr id="0" name=""/>
        <dsp:cNvSpPr/>
      </dsp:nvSpPr>
      <dsp:spPr>
        <a:xfrm>
          <a:off x="4386249" y="422922"/>
          <a:ext cx="3165584" cy="20107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Самообслуживание, самостоятельность, трудовое воспитание детей дошкольного возраста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4405" y="521078"/>
        <a:ext cx="2969272" cy="1814426"/>
      </dsp:txXfrm>
    </dsp:sp>
    <dsp:sp modelId="{A6597505-E437-402F-B5E4-22A323FE4D35}">
      <dsp:nvSpPr>
        <dsp:cNvPr id="0" name=""/>
        <dsp:cNvSpPr/>
      </dsp:nvSpPr>
      <dsp:spPr>
        <a:xfrm>
          <a:off x="966123" y="2538619"/>
          <a:ext cx="2994652" cy="19208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основ безопасного поведения в быту, социуме, природе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9889" y="2632385"/>
        <a:ext cx="2807120" cy="1733274"/>
      </dsp:txXfrm>
    </dsp:sp>
    <dsp:sp modelId="{927B6642-8815-4DEE-86A8-A17E94E6E841}">
      <dsp:nvSpPr>
        <dsp:cNvPr id="0" name=""/>
        <dsp:cNvSpPr/>
      </dsp:nvSpPr>
      <dsp:spPr>
        <a:xfrm>
          <a:off x="4458856" y="2538619"/>
          <a:ext cx="3188595" cy="19208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Патриотическое воспитание детей дошкольного возраста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2622" y="2632385"/>
        <a:ext cx="3001063" cy="1733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14ECF-C5A4-46CF-AEC5-FEE5D25C1AEE}">
      <dsp:nvSpPr>
        <dsp:cNvPr id="0" name=""/>
        <dsp:cNvSpPr/>
      </dsp:nvSpPr>
      <dsp:spPr>
        <a:xfrm>
          <a:off x="1863079" y="0"/>
          <a:ext cx="4781128" cy="478112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06483-0455-455A-A4A9-AF72B3BA971E}">
      <dsp:nvSpPr>
        <dsp:cNvPr id="0" name=""/>
        <dsp:cNvSpPr/>
      </dsp:nvSpPr>
      <dsp:spPr>
        <a:xfrm>
          <a:off x="1439134" y="30206"/>
          <a:ext cx="2403856" cy="1864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элементарных математических представлений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0158" y="121230"/>
        <a:ext cx="2221808" cy="1682591"/>
      </dsp:txXfrm>
    </dsp:sp>
    <dsp:sp modelId="{5C3613EB-CDB4-4E08-A55A-0639C491F52B}">
      <dsp:nvSpPr>
        <dsp:cNvPr id="0" name=""/>
        <dsp:cNvSpPr/>
      </dsp:nvSpPr>
      <dsp:spPr>
        <a:xfrm>
          <a:off x="4633977" y="30206"/>
          <a:ext cx="2403856" cy="1864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познавательно – исследовательской деятельности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5001" y="121230"/>
        <a:ext cx="2221808" cy="1682591"/>
      </dsp:txXfrm>
    </dsp:sp>
    <dsp:sp modelId="{00A88FD5-5003-40FC-AF5D-0840032D25FD}">
      <dsp:nvSpPr>
        <dsp:cNvPr id="0" name=""/>
        <dsp:cNvSpPr/>
      </dsp:nvSpPr>
      <dsp:spPr>
        <a:xfrm>
          <a:off x="802435" y="2116828"/>
          <a:ext cx="2073106" cy="19512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предметным окружением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7685" y="2212078"/>
        <a:ext cx="1882606" cy="1760715"/>
      </dsp:txXfrm>
    </dsp:sp>
    <dsp:sp modelId="{FC09ADF1-6BDF-4803-9CB0-7F0BA635C8F5}">
      <dsp:nvSpPr>
        <dsp:cNvPr id="0" name=""/>
        <dsp:cNvSpPr/>
      </dsp:nvSpPr>
      <dsp:spPr>
        <a:xfrm>
          <a:off x="3178700" y="2116828"/>
          <a:ext cx="2180211" cy="19121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миром природы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2044" y="2210172"/>
        <a:ext cx="1993523" cy="1725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72093-3EE2-456D-86C5-A56493D16941}">
      <dsp:nvSpPr>
        <dsp:cNvPr id="0" name=""/>
        <dsp:cNvSpPr/>
      </dsp:nvSpPr>
      <dsp:spPr>
        <a:xfrm>
          <a:off x="2931404" y="0"/>
          <a:ext cx="2253170" cy="200146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B03198-E8C3-4BC2-AB77-92AFAEBBA22F}">
      <dsp:nvSpPr>
        <dsp:cNvPr id="0" name=""/>
        <dsp:cNvSpPr/>
      </dsp:nvSpPr>
      <dsp:spPr>
        <a:xfrm>
          <a:off x="3096345" y="288031"/>
          <a:ext cx="1998654" cy="10887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Развивающая речевая среда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6345" y="288031"/>
        <a:ext cx="1998654" cy="1088760"/>
      </dsp:txXfrm>
    </dsp:sp>
    <dsp:sp modelId="{20CA81C5-BF3B-4942-98C7-D649D5FA336F}">
      <dsp:nvSpPr>
        <dsp:cNvPr id="0" name=""/>
        <dsp:cNvSpPr/>
      </dsp:nvSpPr>
      <dsp:spPr>
        <a:xfrm>
          <a:off x="4896542" y="720078"/>
          <a:ext cx="2174967" cy="217498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125019"/>
                <a:satOff val="-2355"/>
                <a:lumOff val="11596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alpha val="50000"/>
                <a:hueOff val="125019"/>
                <a:satOff val="-2355"/>
                <a:lumOff val="11596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alpha val="50000"/>
                <a:hueOff val="125019"/>
                <a:satOff val="-2355"/>
                <a:lumOff val="115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436169-86A5-4A7B-9550-CDBDBA6CF348}">
      <dsp:nvSpPr>
        <dsp:cNvPr id="0" name=""/>
        <dsp:cNvSpPr/>
      </dsp:nvSpPr>
      <dsp:spPr>
        <a:xfrm>
          <a:off x="5040569" y="1224130"/>
          <a:ext cx="1894057" cy="11924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Звуковая культура речи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0569" y="1224130"/>
        <a:ext cx="1894057" cy="1192452"/>
      </dsp:txXfrm>
    </dsp:sp>
    <dsp:sp modelId="{55752CDF-0B92-4BA0-925C-D8A6129CF8FA}">
      <dsp:nvSpPr>
        <dsp:cNvPr id="0" name=""/>
        <dsp:cNvSpPr/>
      </dsp:nvSpPr>
      <dsp:spPr>
        <a:xfrm>
          <a:off x="5040565" y="2664293"/>
          <a:ext cx="2030952" cy="203096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250038"/>
                <a:satOff val="-4709"/>
                <a:lumOff val="23192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alpha val="50000"/>
                <a:hueOff val="250038"/>
                <a:satOff val="-4709"/>
                <a:lumOff val="23192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alpha val="50000"/>
                <a:hueOff val="250038"/>
                <a:satOff val="-4709"/>
                <a:lumOff val="231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1D94DE-D883-4B63-8614-363E0F2C5150}">
      <dsp:nvSpPr>
        <dsp:cNvPr id="0" name=""/>
        <dsp:cNvSpPr/>
      </dsp:nvSpPr>
      <dsp:spPr>
        <a:xfrm>
          <a:off x="5040569" y="3096342"/>
          <a:ext cx="1894057" cy="13324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словаря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0569" y="3096342"/>
        <a:ext cx="1894057" cy="1332436"/>
      </dsp:txXfrm>
    </dsp:sp>
    <dsp:sp modelId="{EB4FABDC-C700-4A74-B854-E656FDC9EF43}">
      <dsp:nvSpPr>
        <dsp:cNvPr id="0" name=""/>
        <dsp:cNvSpPr/>
      </dsp:nvSpPr>
      <dsp:spPr>
        <a:xfrm>
          <a:off x="3039076" y="3153607"/>
          <a:ext cx="2145499" cy="203096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375058"/>
                <a:satOff val="-7064"/>
                <a:lumOff val="34788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alpha val="50000"/>
                <a:hueOff val="375058"/>
                <a:satOff val="-7064"/>
                <a:lumOff val="34788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alpha val="50000"/>
                <a:hueOff val="375058"/>
                <a:satOff val="-7064"/>
                <a:lumOff val="347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266C5F9-EF48-4E38-AFDB-325FB3C838C5}">
      <dsp:nvSpPr>
        <dsp:cNvPr id="0" name=""/>
        <dsp:cNvSpPr/>
      </dsp:nvSpPr>
      <dsp:spPr>
        <a:xfrm>
          <a:off x="3096345" y="3744417"/>
          <a:ext cx="1998654" cy="10887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Грамматический строй речи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6345" y="3744417"/>
        <a:ext cx="1998654" cy="1088760"/>
      </dsp:txXfrm>
    </dsp:sp>
    <dsp:sp modelId="{A87E2AE3-A9ED-4D7B-86EA-A8CA429B18CD}">
      <dsp:nvSpPr>
        <dsp:cNvPr id="0" name=""/>
        <dsp:cNvSpPr/>
      </dsp:nvSpPr>
      <dsp:spPr>
        <a:xfrm>
          <a:off x="1152133" y="2520286"/>
          <a:ext cx="2145499" cy="200146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250038"/>
                <a:satOff val="-4709"/>
                <a:lumOff val="23192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alpha val="50000"/>
                <a:hueOff val="250038"/>
                <a:satOff val="-4709"/>
                <a:lumOff val="23192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alpha val="50000"/>
                <a:hueOff val="250038"/>
                <a:satOff val="-4709"/>
                <a:lumOff val="231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42B4AA-8B8A-4DAD-B7C2-608FB2C76CA0}">
      <dsp:nvSpPr>
        <dsp:cNvPr id="0" name=""/>
        <dsp:cNvSpPr/>
      </dsp:nvSpPr>
      <dsp:spPr>
        <a:xfrm>
          <a:off x="1368159" y="2880314"/>
          <a:ext cx="1894057" cy="13324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Связная речь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8159" y="2880314"/>
        <a:ext cx="1894057" cy="1332436"/>
      </dsp:txXfrm>
    </dsp:sp>
    <dsp:sp modelId="{524ADE60-EC8C-41F0-AED3-4B78163D7F29}">
      <dsp:nvSpPr>
        <dsp:cNvPr id="0" name=""/>
        <dsp:cNvSpPr/>
      </dsp:nvSpPr>
      <dsp:spPr>
        <a:xfrm>
          <a:off x="1152133" y="720086"/>
          <a:ext cx="2222055" cy="213748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125019"/>
                <a:satOff val="-2355"/>
                <a:lumOff val="11596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alpha val="50000"/>
                <a:hueOff val="125019"/>
                <a:satOff val="-2355"/>
                <a:lumOff val="11596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alpha val="50000"/>
                <a:hueOff val="125019"/>
                <a:satOff val="-2355"/>
                <a:lumOff val="115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B8AA02-F76B-4E33-B97B-FB4A6FCDF0B8}">
      <dsp:nvSpPr>
        <dsp:cNvPr id="0" name=""/>
        <dsp:cNvSpPr/>
      </dsp:nvSpPr>
      <dsp:spPr>
        <a:xfrm>
          <a:off x="1296147" y="1008107"/>
          <a:ext cx="1894057" cy="13324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Приобщение к художественной литературе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6147" y="1008107"/>
        <a:ext cx="1894057" cy="13324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3E41F-A286-470C-BD38-DF65406FD916}">
      <dsp:nvSpPr>
        <dsp:cNvPr id="0" name=""/>
        <dsp:cNvSpPr/>
      </dsp:nvSpPr>
      <dsp:spPr>
        <a:xfrm>
          <a:off x="3033284" y="144012"/>
          <a:ext cx="2007273" cy="2045898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31329C-5807-4FDA-B21F-45A16520155B}">
      <dsp:nvSpPr>
        <dsp:cNvPr id="0" name=""/>
        <dsp:cNvSpPr/>
      </dsp:nvSpPr>
      <dsp:spPr>
        <a:xfrm>
          <a:off x="3096345" y="648073"/>
          <a:ext cx="1970313" cy="11404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Приобщение к искусству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6345" y="648073"/>
        <a:ext cx="1970313" cy="1140452"/>
      </dsp:txXfrm>
    </dsp:sp>
    <dsp:sp modelId="{43C175C1-249F-4F9A-B0B9-8745EB5011E7}">
      <dsp:nvSpPr>
        <dsp:cNvPr id="0" name=""/>
        <dsp:cNvSpPr/>
      </dsp:nvSpPr>
      <dsp:spPr>
        <a:xfrm>
          <a:off x="4752527" y="1080124"/>
          <a:ext cx="1986568" cy="1986551"/>
        </a:xfrm>
        <a:prstGeom prst="ellipse">
          <a:avLst/>
        </a:prstGeom>
        <a:solidFill>
          <a:schemeClr val="accent1">
            <a:shade val="80000"/>
            <a:alpha val="50000"/>
            <a:hueOff val="150023"/>
            <a:satOff val="-2826"/>
            <a:lumOff val="13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9FD0F8C-BED9-4647-AB59-F9DB24784DFB}">
      <dsp:nvSpPr>
        <dsp:cNvPr id="0" name=""/>
        <dsp:cNvSpPr/>
      </dsp:nvSpPr>
      <dsp:spPr>
        <a:xfrm>
          <a:off x="4896553" y="1512173"/>
          <a:ext cx="1766487" cy="12375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Музыкальная деятельность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6553" y="1512173"/>
        <a:ext cx="1766487" cy="1237511"/>
      </dsp:txXfrm>
    </dsp:sp>
    <dsp:sp modelId="{63532828-2455-4C08-BA5A-9DCD634C2BF0}">
      <dsp:nvSpPr>
        <dsp:cNvPr id="0" name=""/>
        <dsp:cNvSpPr/>
      </dsp:nvSpPr>
      <dsp:spPr>
        <a:xfrm>
          <a:off x="4218835" y="2815356"/>
          <a:ext cx="2045864" cy="1965625"/>
        </a:xfrm>
        <a:prstGeom prst="ellipse">
          <a:avLst/>
        </a:prstGeom>
        <a:solidFill>
          <a:schemeClr val="accent1">
            <a:shade val="80000"/>
            <a:alpha val="50000"/>
            <a:hueOff val="300046"/>
            <a:satOff val="-5651"/>
            <a:lumOff val="27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3699027-666F-4776-8D6E-D66ACF8206AF}">
      <dsp:nvSpPr>
        <dsp:cNvPr id="0" name=""/>
        <dsp:cNvSpPr/>
      </dsp:nvSpPr>
      <dsp:spPr>
        <a:xfrm>
          <a:off x="4320482" y="3240361"/>
          <a:ext cx="1977918" cy="12375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Изобразительная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деятельность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82" y="3240361"/>
        <a:ext cx="1977918" cy="1237511"/>
      </dsp:txXfrm>
    </dsp:sp>
    <dsp:sp modelId="{5745EFEE-09CC-4ECE-A86A-8CFE09E49803}">
      <dsp:nvSpPr>
        <dsp:cNvPr id="0" name=""/>
        <dsp:cNvSpPr/>
      </dsp:nvSpPr>
      <dsp:spPr>
        <a:xfrm>
          <a:off x="2189889" y="2880317"/>
          <a:ext cx="2130587" cy="1958746"/>
        </a:xfrm>
        <a:prstGeom prst="ellipse">
          <a:avLst/>
        </a:prstGeom>
        <a:solidFill>
          <a:schemeClr val="accent1">
            <a:shade val="80000"/>
            <a:alpha val="50000"/>
            <a:hueOff val="300046"/>
            <a:satOff val="-5651"/>
            <a:lumOff val="27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D5783F-7202-4FED-A1E7-88D830C29956}">
      <dsp:nvSpPr>
        <dsp:cNvPr id="0" name=""/>
        <dsp:cNvSpPr/>
      </dsp:nvSpPr>
      <dsp:spPr>
        <a:xfrm>
          <a:off x="2448276" y="3312372"/>
          <a:ext cx="1766487" cy="12375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Конструктивно- модельная деятельность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276" y="3312372"/>
        <a:ext cx="1766487" cy="1237511"/>
      </dsp:txXfrm>
    </dsp:sp>
    <dsp:sp modelId="{6D521970-CC4E-4755-B616-07EA54AAC81C}">
      <dsp:nvSpPr>
        <dsp:cNvPr id="0" name=""/>
        <dsp:cNvSpPr/>
      </dsp:nvSpPr>
      <dsp:spPr>
        <a:xfrm>
          <a:off x="1512169" y="1296145"/>
          <a:ext cx="2130587" cy="1986585"/>
        </a:xfrm>
        <a:prstGeom prst="ellipse">
          <a:avLst/>
        </a:prstGeom>
        <a:solidFill>
          <a:schemeClr val="accent1">
            <a:shade val="80000"/>
            <a:alpha val="50000"/>
            <a:hueOff val="150023"/>
            <a:satOff val="-2826"/>
            <a:lumOff val="13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2590A6-3A86-4F0C-95ED-24F3D44A0A73}">
      <dsp:nvSpPr>
        <dsp:cNvPr id="0" name=""/>
        <dsp:cNvSpPr/>
      </dsp:nvSpPr>
      <dsp:spPr>
        <a:xfrm>
          <a:off x="1656190" y="1656182"/>
          <a:ext cx="1766487" cy="12375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Театрализованная деятельность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6190" y="1656182"/>
        <a:ext cx="1766487" cy="12375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43C94-BB3A-4387-8335-AEF314702608}">
      <dsp:nvSpPr>
        <dsp:cNvPr id="0" name=""/>
        <dsp:cNvSpPr/>
      </dsp:nvSpPr>
      <dsp:spPr>
        <a:xfrm>
          <a:off x="227725" y="2932"/>
          <a:ext cx="3267362" cy="3267362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9814" tIns="22860" rIns="179814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начальных представлений о здоровом образе жизни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6219" y="481426"/>
        <a:ext cx="2310374" cy="2310374"/>
      </dsp:txXfrm>
    </dsp:sp>
    <dsp:sp modelId="{55E610FA-0A4B-406B-9806-9D2EDE0F5606}">
      <dsp:nvSpPr>
        <dsp:cNvPr id="0" name=""/>
        <dsp:cNvSpPr/>
      </dsp:nvSpPr>
      <dsp:spPr>
        <a:xfrm>
          <a:off x="2841615" y="2932"/>
          <a:ext cx="3267362" cy="3267362"/>
        </a:xfrm>
        <a:prstGeom prst="ellipse">
          <a:avLst/>
        </a:prstGeom>
        <a:solidFill>
          <a:schemeClr val="accent1">
            <a:shade val="80000"/>
            <a:alpha val="50000"/>
            <a:hueOff val="375058"/>
            <a:satOff val="-7064"/>
            <a:lumOff val="347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9814" tIns="22860" rIns="179814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0109" y="481426"/>
        <a:ext cx="2310374" cy="23103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68351-6917-4A76-AF17-83D0D5F6CBA3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Непосредственно образовательная деятельность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061" y="645"/>
        <a:ext cx="2262336" cy="1357401"/>
      </dsp:txXfrm>
    </dsp:sp>
    <dsp:sp modelId="{05FBF738-5328-4572-90A8-D2138E176D98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8281"/>
                <a:satOff val="-549"/>
                <a:lumOff val="3202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8281"/>
                <a:satOff val="-549"/>
                <a:lumOff val="3202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8281"/>
                <a:satOff val="-549"/>
                <a:lumOff val="32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Игровая деятельность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3631" y="645"/>
        <a:ext cx="2262336" cy="1357401"/>
      </dsp:txXfrm>
    </dsp:sp>
    <dsp:sp modelId="{053D98BA-0EAE-48F8-87F4-CDFB55E59255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76561"/>
                <a:satOff val="-1098"/>
                <a:lumOff val="6404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76561"/>
                <a:satOff val="-1098"/>
                <a:lumOff val="6404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76561"/>
                <a:satOff val="-1098"/>
                <a:lumOff val="64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Коммуникативная деятельность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2201" y="645"/>
        <a:ext cx="2262336" cy="1357401"/>
      </dsp:txXfrm>
    </dsp:sp>
    <dsp:sp modelId="{D5FA5D87-10BC-44B9-9BC5-1D3DB2093C18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14842"/>
                <a:satOff val="-1647"/>
                <a:lumOff val="9606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14842"/>
                <a:satOff val="-1647"/>
                <a:lumOff val="9606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14842"/>
                <a:satOff val="-1647"/>
                <a:lumOff val="96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 – исследовательская деятельность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061" y="1584280"/>
        <a:ext cx="2262336" cy="1357401"/>
      </dsp:txXfrm>
    </dsp:sp>
    <dsp:sp modelId="{813FB724-6C20-4477-BB03-5187CE0E0EC4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53123"/>
                <a:satOff val="-2196"/>
                <a:lumOff val="1280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Восприятие художественной литературы и фольклора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3631" y="1584280"/>
        <a:ext cx="2262336" cy="1357401"/>
      </dsp:txXfrm>
    </dsp:sp>
    <dsp:sp modelId="{0EB01F7A-C15B-4A82-A7FA-D565D79FD0AA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91404"/>
                <a:satOff val="-2745"/>
                <a:lumOff val="16009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91404"/>
                <a:satOff val="-2745"/>
                <a:lumOff val="16009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91404"/>
                <a:satOff val="-2745"/>
                <a:lumOff val="160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Конструирование и изобразительная деятельность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2201" y="1584280"/>
        <a:ext cx="2262336" cy="1357401"/>
      </dsp:txXfrm>
    </dsp:sp>
    <dsp:sp modelId="{2009B39A-4159-4903-948D-5ADC8C564C81}">
      <dsp:nvSpPr>
        <dsp:cNvPr id="0" name=""/>
        <dsp:cNvSpPr/>
      </dsp:nvSpPr>
      <dsp:spPr>
        <a:xfrm>
          <a:off x="495061" y="3167916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29684"/>
                <a:satOff val="-3294"/>
                <a:lumOff val="19211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Музыкальная деятельность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061" y="3167916"/>
        <a:ext cx="2262336" cy="1357401"/>
      </dsp:txXfrm>
    </dsp:sp>
    <dsp:sp modelId="{52BBF671-6D44-4595-9852-6ECADF1C97C9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67965"/>
                <a:satOff val="-3843"/>
                <a:lumOff val="22413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67965"/>
                <a:satOff val="-3843"/>
                <a:lumOff val="22413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67965"/>
                <a:satOff val="-3843"/>
                <a:lumOff val="2241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Двигательная деятельность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3631" y="3167916"/>
        <a:ext cx="2262336" cy="1357401"/>
      </dsp:txXfrm>
    </dsp:sp>
    <dsp:sp modelId="{9CC8FFE9-82DF-43D1-9002-38F72014F255}">
      <dsp:nvSpPr>
        <dsp:cNvPr id="0" name=""/>
        <dsp:cNvSpPr/>
      </dsp:nvSpPr>
      <dsp:spPr>
        <a:xfrm>
          <a:off x="5472201" y="3167916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деятельность, осуществляемая в ходе режимных моментов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2201" y="3167916"/>
        <a:ext cx="2262336" cy="13574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22A47-3F47-41FF-9D70-8E29DCB519FB}">
      <dsp:nvSpPr>
        <dsp:cNvPr id="0" name=""/>
        <dsp:cNvSpPr/>
      </dsp:nvSpPr>
      <dsp:spPr>
        <a:xfrm>
          <a:off x="936108" y="5"/>
          <a:ext cx="1885568" cy="11313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игра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6108" y="5"/>
        <a:ext cx="1885568" cy="1131341"/>
      </dsp:txXfrm>
    </dsp:sp>
    <dsp:sp modelId="{2FC3183C-C122-487E-BCD2-19B51E08F48C}">
      <dsp:nvSpPr>
        <dsp:cNvPr id="0" name=""/>
        <dsp:cNvSpPr/>
      </dsp:nvSpPr>
      <dsp:spPr>
        <a:xfrm>
          <a:off x="3024337" y="5"/>
          <a:ext cx="1885568" cy="1131341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Ситуации общения и накопления положительного социально-эмоционального опыта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4337" y="5"/>
        <a:ext cx="1885568" cy="1131341"/>
      </dsp:txXfrm>
    </dsp:sp>
    <dsp:sp modelId="{8A94CFEA-7B2B-49A3-AB95-BA00B18432A2}">
      <dsp:nvSpPr>
        <dsp:cNvPr id="0" name=""/>
        <dsp:cNvSpPr/>
      </dsp:nvSpPr>
      <dsp:spPr>
        <a:xfrm>
          <a:off x="72008" y="1152125"/>
          <a:ext cx="1885568" cy="1131341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Творческая мастерская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08" y="1152125"/>
        <a:ext cx="1885568" cy="1131341"/>
      </dsp:txXfrm>
    </dsp:sp>
    <dsp:sp modelId="{E3522256-57A9-4831-93D1-D9E52A36CA1E}">
      <dsp:nvSpPr>
        <dsp:cNvPr id="0" name=""/>
        <dsp:cNvSpPr/>
      </dsp:nvSpPr>
      <dsp:spPr>
        <a:xfrm>
          <a:off x="3816427" y="1152125"/>
          <a:ext cx="1885568" cy="1131341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Сенсорный и интеллектуальный тренинг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6427" y="1152125"/>
        <a:ext cx="1885568" cy="1131341"/>
      </dsp:txXfrm>
    </dsp:sp>
    <dsp:sp modelId="{F6EF2FB9-1EF9-4A51-8265-A12E3843AC63}">
      <dsp:nvSpPr>
        <dsp:cNvPr id="0" name=""/>
        <dsp:cNvSpPr/>
      </dsp:nvSpPr>
      <dsp:spPr>
        <a:xfrm>
          <a:off x="792088" y="2304257"/>
          <a:ext cx="1885568" cy="1131341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Детский досуг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2088" y="2304257"/>
        <a:ext cx="1885568" cy="1131341"/>
      </dsp:txXfrm>
    </dsp:sp>
    <dsp:sp modelId="{199F1C4D-DAEE-4E3F-B870-2679DFBEA014}">
      <dsp:nvSpPr>
        <dsp:cNvPr id="0" name=""/>
        <dsp:cNvSpPr/>
      </dsp:nvSpPr>
      <dsp:spPr>
        <a:xfrm>
          <a:off x="2808308" y="2304257"/>
          <a:ext cx="1885568" cy="113134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Коллективная и индивидуальная трудовая деятельность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8308" y="2304257"/>
        <a:ext cx="1885568" cy="1131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1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1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7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52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8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9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7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7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7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6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0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68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 91 г. Твери</a:t>
            </a:r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204864"/>
            <a:ext cx="7200800" cy="309634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адаптированной основной образовательной программы дошкольного образования детей с тяжелыми нарушениями речи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5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социально-коммуникативному развитию детей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488781"/>
              </p:ext>
            </p:extLst>
          </p:nvPr>
        </p:nvGraphicFramePr>
        <p:xfrm>
          <a:off x="457200" y="1600200"/>
          <a:ext cx="8507288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5181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знакомление с окружающим социальным миром, с природой и природными явлениями, формирование целостной картины мира, формирование элементарных математических представлений, развитие познавательно-исследовательской деятельности.</a:t>
            </a:r>
          </a:p>
          <a:p>
            <a:pPr marL="0" indent="0"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образовательной деятельности:</a:t>
            </a:r>
          </a:p>
          <a:p>
            <a:pPr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интересов детей, любознательности и познавательной мотивации;</a:t>
            </a:r>
          </a:p>
          <a:p>
            <a:pPr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действий, становления сознания;</a:t>
            </a:r>
          </a:p>
          <a:p>
            <a:pPr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воображения и творческой активности;</a:t>
            </a:r>
          </a:p>
          <a:p>
            <a:pPr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первичных представлений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мира;</a:t>
            </a:r>
          </a:p>
          <a:p>
            <a:pPr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представлений о виртуальной среде, о возможностях и рисках Интернета.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1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познавательному развитию детей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239909"/>
              </p:ext>
            </p:extLst>
          </p:nvPr>
        </p:nvGraphicFramePr>
        <p:xfrm>
          <a:off x="457200" y="1600200"/>
          <a:ext cx="8507288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21828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73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свободное общение с взрослыми и детьми, формировать конструктивные способы и средства взаимодействия с окружающими</a:t>
            </a:r>
          </a:p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образовательной деятельности: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ладение речью как средством общения и культуры;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богащение активного словаря;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связной, грамматически правильной диалогической и монологической речи;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речевого творчества;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звуковой и интонационной культуры речи, фонематического слуха;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накомство с книжной культурой, детской литературой, понимание на слух текстов различных жанров детской литературы;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звуковой аналитико-синтетической активности как предпосылки обучения грамоте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28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развитию речи детей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827781"/>
              </p:ext>
            </p:extLst>
          </p:nvPr>
        </p:nvGraphicFramePr>
        <p:xfrm>
          <a:off x="323528" y="1268760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4243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интерес к эстетической стороне окружающей действительности; развивать эстетических чувств детей; развивать детское художественное творчество, интерес к самостоятельной творческой деятельности.</a:t>
            </a:r>
          </a:p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образовательной деятельности: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предпосылки ценностно-смыслового восприятия и понимания произведений искусства, мира природы;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у детей интерес к эстетической стороне действительности, знакомить с разными видами и жанрами искусства (словесного, музыкального, изобразительного), в том числе народного творчества;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элементарные представления о видах искусства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способности к восприятию музыки, художественной литературы, фольклора;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риобщать к разным видам художественно – эстетической деятельности, развивать потребности в творческом самовыражении, инициативности и самостоятельности в воплощении художественного замысла.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 – эстетическое развитие»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69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художественно – эстетическому развитию детей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116911"/>
              </p:ext>
            </p:extLst>
          </p:nvPr>
        </p:nvGraphicFramePr>
        <p:xfrm>
          <a:off x="467544" y="1556792"/>
          <a:ext cx="8229600" cy="48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3843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здорового, жизнерадостного, жизнестойкого, физически совершенствованного, гармонически и творчески развитого ребёнка.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образовательной деятельности: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становление у детей ценностей здорового образа жизни;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овладение элементарными нормами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представления о своем теле и своих физических возможностях;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Приобретать двигательный опыт и совершенствовать двигательную активность;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начальные представления о некоторых видах спорта, овладения подвижными играми с правилами.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8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физическому развитию детей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529871"/>
              </p:ext>
            </p:extLst>
          </p:nvPr>
        </p:nvGraphicFramePr>
        <p:xfrm>
          <a:off x="1043608" y="1772816"/>
          <a:ext cx="6336704" cy="327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8473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образовательной деятельности разных видов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9671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277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ДО детей с ТНР разработана в соответствии с :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№ 273-ФЗ от 29 декабря 2012 года с последующими изменениями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образования», утвержденный Приказом Министерства образования и науки Российской Федерации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России) от 17 октября 2013 г №1155 г. Москва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адаптированная основная образовательная программа дошкольного образования детей с тяжелыми нарушениями речи,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федерального учебно-методического объединения по общему образованию 7 декабря 2017 г. Протокол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6/17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общеобразовательная программа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«От рождения до школы» под редакцией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Н.Е.Вераксы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Т.С.Комаровой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М.А.Васильевой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2199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практики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Культурная практика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инициируемая взрослым или самим ребенком деятельность, направленная на приобретение, повторение различного опыта общения и постоянно расширяющихся самостоятельных действий.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01648155"/>
              </p:ext>
            </p:extLst>
          </p:nvPr>
        </p:nvGraphicFramePr>
        <p:xfrm>
          <a:off x="1475656" y="2708920"/>
          <a:ext cx="5904656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5207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компонент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373616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внедрения регионального компонента</a:t>
            </a:r>
          </a:p>
          <a:p>
            <a:pPr marL="0" indent="0" algn="ctr">
              <a:buNone/>
            </a:pP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72255742"/>
              </p:ext>
            </p:extLst>
          </p:nvPr>
        </p:nvGraphicFramePr>
        <p:xfrm>
          <a:off x="467544" y="1196752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0397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взаимодействия с семьями воспитанников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201906"/>
              </p:ext>
            </p:extLst>
          </p:nvPr>
        </p:nvGraphicFramePr>
        <p:xfrm>
          <a:off x="457200" y="1412776"/>
          <a:ext cx="82912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1900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коррекционной работы с детьми с ТНР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индивидуально – ориентированную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сихолого-медико-педагогическую помощь воспитанникам с учетом их психофизического, речевого развития, индивидуальных возможностей и  в соответствии с рекомендациями ПМПК.</a:t>
            </a:r>
          </a:p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особые образовательные потребности детей с ТНР, обусловленные уровнем их речевого развития и степенью выраженности нарушения;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речевых нарушений на основе координации педагогических, психологических и медицинских средств воздействия;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родителям (законным представителям) детей с ТНР консультативной и методической помощи по особенностям развития детей с ТНР и направлениям коррекционного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2824947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ориентиры в достижении результатов программы коррекционной работы: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формированность фонетического компонента языковой способности в соответствии с онтогенетическими закономерностями его становления;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овершенствование лексического, морфологического (включая словообразовательный), синтаксического, семантического компонентов языковой способности;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арсеналом языковых единиц различных уровней, усвоение правил их использования в речевой деятельности;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формированность предпосылок метаязыковой деятельности, обеспечивающих выбор определенных языковых единиц и построение их по определенным правилам, сформированность социально-коммуникативных навыков;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формированность психофизического, психологического и языкового уровней, обеспечивающих в будущем овладение чтением и письмом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98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19" y="0"/>
            <a:ext cx="9158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АООП ДО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организационного раздела: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 – педагогические условия, обеспечивающие развитие ребенка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развивающей предметно – пространственной среды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условия реализации АООП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 Программы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условия реализации Программы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образовательной деятельности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 и распорядок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работы по совершенствованию и развитию содержания Программы и обеспечивающих ее реализацию нормативно-правовых, финансовых, научно – методических, кадровых, информационных и материально – технических ресурсов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нормативных и нормативно – методических  документов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литературных источников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1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образовательной программы: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проектирование социальной ситуации развития, осуществление коррекционно-развивающей деятельности и развивающей предметно-пространственной среды, обеспечивающих позитивную социализацию, мотивацию и поддержку индивидуальности ребенка с ОВЗ.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5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адаптированной основной образовательной программы;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недостатков психологического развития детей с ТНР;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укрепление физического и психического здоровья детей с ТНР, в том числе их эмоционального благополучия;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равных возможностей для полноценного развития ребенка с ТНР в период дошкольного детства независимо от места проживания, пола, нации, языка, социального статуса;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развития в соответствии с их возрастными, психофизическими и индивидуальными особенностями, развитие способностей и творческого потенциала каждого ребенка с ТНР как субъекта отношений с другими детьми, взрослыми и миром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5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ООП включает три основных раздела: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7470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665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целевого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 включает: </a:t>
            </a:r>
          </a:p>
          <a:p>
            <a:pPr>
              <a:lnSpc>
                <a:spcPct val="134000"/>
              </a:lnSpc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пояснительную записку; </a:t>
            </a:r>
          </a:p>
          <a:p>
            <a:pPr>
              <a:lnSpc>
                <a:spcPct val="134000"/>
              </a:lnSpc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Программы;</a:t>
            </a:r>
          </a:p>
          <a:p>
            <a:pPr>
              <a:lnSpc>
                <a:spcPct val="134000"/>
              </a:lnSpc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ринципы и подходы к её формированию;</a:t>
            </a:r>
          </a:p>
          <a:p>
            <a:pPr>
              <a:lnSpc>
                <a:spcPct val="134000"/>
              </a:lnSpc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ланируемые результаты освоения Программы;</a:t>
            </a:r>
          </a:p>
          <a:p>
            <a:pPr>
              <a:lnSpc>
                <a:spcPct val="134000"/>
              </a:lnSpc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азвивающее оценивание качества образовательной деятельности по Программе.</a:t>
            </a:r>
          </a:p>
          <a:p>
            <a:pPr marL="0" indent="0" algn="just">
              <a:lnSpc>
                <a:spcPct val="134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образовательной программы представлены в виде целевых ориентиров дошкольного образования, которые представляют собой социально – нормативные возрастные характеристики возможных достижений ребёнка с ТНР на этапе завершения уровня дошкольного образования.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9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ООП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представляет общее содержание Программы, обеспечивающее полноценное развитие личности детей.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него входит: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образовательной деятельности в соответствии с направлениями развития ребенка, представленными в пяти образовательных областях;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писание вариативных форм, способов, методов и средств реализации программы;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образовательной деятельности разных видов и культурных практик;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собенности взаимодействия взрослых с детьми с ТНР;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собенности взаимодействия педагогического коллектива с семьями воспитанников;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рограмма коррекционной работы с детьми с ТНР.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260648"/>
            <a:ext cx="8568952" cy="121014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области, обеспечивающие разностороннее развитие детей с ТНР по ФГОС ДО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501277"/>
              </p:ext>
            </p:extLst>
          </p:nvPr>
        </p:nvGraphicFramePr>
        <p:xfrm>
          <a:off x="539552" y="1700808"/>
          <a:ext cx="83016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717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4384891_45-p-interesnie-foni-dlya-prezentatsi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1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 – коммуникативное развитие»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озитивная социализация детей дошкольного возраста; приобщение детей к социокультурным нормам, традициям семьи, общества и государства; формирование основ безопасности.</a:t>
            </a:r>
          </a:p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образовательной деятельности: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своение норм и ценностей, принятых в обществе, включая моральные и нравственные ценности;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общения и взаимодействия ребенка с ТНР со взрослыми и сверстниками;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тановление самостоятельности, целенаправленности 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собственных действий;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эмоциональной отзывчивости, сопереживания;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готовности к совместной деятельности со сверстниками и взрослыми;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уважительного отношения и чувства принадлежности к своей семье и к обществу детей и взрослых;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позитивных установок к различным видам труда и творчества;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основ безопасного поведения в быту, социуме, природе;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коммуникативных и социальных навыков ребенка с ТНР;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игровой деятельности.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94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1757</Words>
  <Application>Microsoft Office PowerPoint</Application>
  <PresentationFormat>Экран (4:3)</PresentationFormat>
  <Paragraphs>189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Муниципальное бюджетное дошкольное образовательное учреждение детский сад № 91 г. Твери</vt:lpstr>
      <vt:lpstr>Адаптированная ООП ДО детей с ТНР разработана в соответствии с :</vt:lpstr>
      <vt:lpstr>Цель образовательной программы:</vt:lpstr>
      <vt:lpstr>Задачи программы:</vt:lpstr>
      <vt:lpstr>Адаптированная ООП включает три основных раздела:</vt:lpstr>
      <vt:lpstr>Содержание целевого раздела</vt:lpstr>
      <vt:lpstr>Содержательный раздел ООП</vt:lpstr>
      <vt:lpstr>Образовательные области, обеспечивающие разностороннее развитие детей с ТНР по ФГОС ДО</vt:lpstr>
      <vt:lpstr>Образовательная область  «Социально – коммуникативное развитие»</vt:lpstr>
      <vt:lpstr>Основные направления работы по социально-коммуникативному развитию детей </vt:lpstr>
      <vt:lpstr>Образовательная область  «Познавательное развитие»</vt:lpstr>
      <vt:lpstr>Основные направления работы по познавательному развитию детей </vt:lpstr>
      <vt:lpstr>Образовательная область «Речевое развитие»</vt:lpstr>
      <vt:lpstr>Основные направления работы по развитию речи детей</vt:lpstr>
      <vt:lpstr>Образовательная область «Художественно – эстетическое развитие»</vt:lpstr>
      <vt:lpstr>Основные направления работы по художественно – эстетическому развитию детей</vt:lpstr>
      <vt:lpstr>Образовательная область  «Физическое развитие»</vt:lpstr>
      <vt:lpstr>Основные направления работы по физическому развитию детей</vt:lpstr>
      <vt:lpstr>Особенности образовательной деятельности разных видов</vt:lpstr>
      <vt:lpstr>Культурные практики</vt:lpstr>
      <vt:lpstr>Региональный компонент</vt:lpstr>
      <vt:lpstr>Направления взаимодействия с семьями воспитанников</vt:lpstr>
      <vt:lpstr>Программа коррекционной работы с детьми с ТНР</vt:lpstr>
      <vt:lpstr>Общие ориентиры в достижении результатов программы коррекционной работы:</vt:lpstr>
      <vt:lpstr>Организационный раздел АООП ДО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91 г. Твери</dc:title>
  <dc:creator>USER</dc:creator>
  <cp:lastModifiedBy>USER</cp:lastModifiedBy>
  <cp:revision>34</cp:revision>
  <dcterms:created xsi:type="dcterms:W3CDTF">2020-02-26T08:16:11Z</dcterms:created>
  <dcterms:modified xsi:type="dcterms:W3CDTF">2020-05-07T10:47:22Z</dcterms:modified>
</cp:coreProperties>
</file>